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57" r:id="rId3"/>
    <p:sldId id="258" r:id="rId4"/>
    <p:sldId id="288" r:id="rId5"/>
    <p:sldId id="272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</p:sldIdLst>
  <p:sldSz cx="12192000" cy="6858000"/>
  <p:notesSz cx="4683125" cy="86868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38D"/>
    <a:srgbClr val="EE6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2CA97A-5DFF-4BE8-8C36-18BF8A22226F}" v="17" dt="2021-05-27T10:54:31.4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Schuessler" userId="859bf2b57f4b61c9" providerId="LiveId" clId="{C9433CA8-2642-4456-A953-CF1B12006190}"/>
    <pc:docChg chg="undo custSel addSld delSld modSld sldOrd">
      <pc:chgData name="Jan Schuessler" userId="859bf2b57f4b61c9" providerId="LiveId" clId="{C9433CA8-2642-4456-A953-CF1B12006190}" dt="2021-05-18T23:07:08.973" v="1892" actId="20577"/>
      <pc:docMkLst>
        <pc:docMk/>
      </pc:docMkLst>
      <pc:sldChg chg="modSp mod">
        <pc:chgData name="Jan Schuessler" userId="859bf2b57f4b61c9" providerId="LiveId" clId="{C9433CA8-2642-4456-A953-CF1B12006190}" dt="2021-05-18T23:07:08.973" v="1892" actId="20577"/>
        <pc:sldMkLst>
          <pc:docMk/>
          <pc:sldMk cId="2989284371" sldId="256"/>
        </pc:sldMkLst>
        <pc:spChg chg="mod">
          <ac:chgData name="Jan Schuessler" userId="859bf2b57f4b61c9" providerId="LiveId" clId="{C9433CA8-2642-4456-A953-CF1B12006190}" dt="2021-05-18T23:07:08.973" v="1892" actId="20577"/>
          <ac:spMkLst>
            <pc:docMk/>
            <pc:sldMk cId="2989284371" sldId="256"/>
            <ac:spMk id="2" creationId="{3D62D751-709F-4B5F-A1B0-B96D04A48CE6}"/>
          </ac:spMkLst>
        </pc:spChg>
      </pc:sldChg>
      <pc:sldChg chg="modSp mod">
        <pc:chgData name="Jan Schuessler" userId="859bf2b57f4b61c9" providerId="LiveId" clId="{C9433CA8-2642-4456-A953-CF1B12006190}" dt="2021-05-18T22:08:42.159" v="902" actId="20577"/>
        <pc:sldMkLst>
          <pc:docMk/>
          <pc:sldMk cId="1613739271" sldId="257"/>
        </pc:sldMkLst>
        <pc:spChg chg="mod">
          <ac:chgData name="Jan Schuessler" userId="859bf2b57f4b61c9" providerId="LiveId" clId="{C9433CA8-2642-4456-A953-CF1B12006190}" dt="2021-05-18T22:08:42.159" v="902" actId="20577"/>
          <ac:spMkLst>
            <pc:docMk/>
            <pc:sldMk cId="1613739271" sldId="257"/>
            <ac:spMk id="3" creationId="{BDE7F015-8BC4-4126-83F0-4BDC0DC21EBF}"/>
          </ac:spMkLst>
        </pc:spChg>
      </pc:sldChg>
      <pc:sldChg chg="addSp delSp modSp mod">
        <pc:chgData name="Jan Schuessler" userId="859bf2b57f4b61c9" providerId="LiveId" clId="{C9433CA8-2642-4456-A953-CF1B12006190}" dt="2021-05-18T21:12:07.133" v="64" actId="1076"/>
        <pc:sldMkLst>
          <pc:docMk/>
          <pc:sldMk cId="372962553" sldId="259"/>
        </pc:sldMkLst>
        <pc:spChg chg="mod">
          <ac:chgData name="Jan Schuessler" userId="859bf2b57f4b61c9" providerId="LiveId" clId="{C9433CA8-2642-4456-A953-CF1B12006190}" dt="2021-05-18T20:49:48.903" v="47" actId="20577"/>
          <ac:spMkLst>
            <pc:docMk/>
            <pc:sldMk cId="372962553" sldId="259"/>
            <ac:spMk id="2" creationId="{CAE2DC41-4E37-41D4-A7D3-D3D49814ABC8}"/>
          </ac:spMkLst>
        </pc:spChg>
        <pc:picChg chg="del">
          <ac:chgData name="Jan Schuessler" userId="859bf2b57f4b61c9" providerId="LiveId" clId="{C9433CA8-2642-4456-A953-CF1B12006190}" dt="2021-05-18T20:48:57.396" v="7" actId="478"/>
          <ac:picMkLst>
            <pc:docMk/>
            <pc:sldMk cId="372962553" sldId="259"/>
            <ac:picMk id="4" creationId="{322550E0-42FD-40A7-87B0-6618D14B7EDD}"/>
          </ac:picMkLst>
        </pc:picChg>
        <pc:picChg chg="del">
          <ac:chgData name="Jan Schuessler" userId="859bf2b57f4b61c9" providerId="LiveId" clId="{C9433CA8-2642-4456-A953-CF1B12006190}" dt="2021-05-18T20:48:53.701" v="5" actId="478"/>
          <ac:picMkLst>
            <pc:docMk/>
            <pc:sldMk cId="372962553" sldId="259"/>
            <ac:picMk id="5" creationId="{06DD8B32-78B3-492D-BB8D-9162C00AB24A}"/>
          </ac:picMkLst>
        </pc:picChg>
        <pc:picChg chg="del">
          <ac:chgData name="Jan Schuessler" userId="859bf2b57f4b61c9" providerId="LiveId" clId="{C9433CA8-2642-4456-A953-CF1B12006190}" dt="2021-05-18T20:48:58.033" v="8" actId="478"/>
          <ac:picMkLst>
            <pc:docMk/>
            <pc:sldMk cId="372962553" sldId="259"/>
            <ac:picMk id="6" creationId="{8C91A05B-F402-4767-ABF1-A0F8BF14C7CB}"/>
          </ac:picMkLst>
        </pc:picChg>
        <pc:picChg chg="add del mod">
          <ac:chgData name="Jan Schuessler" userId="859bf2b57f4b61c9" providerId="LiveId" clId="{C9433CA8-2642-4456-A953-CF1B12006190}" dt="2021-05-18T21:11:58.974" v="60" actId="478"/>
          <ac:picMkLst>
            <pc:docMk/>
            <pc:sldMk cId="372962553" sldId="259"/>
            <ac:picMk id="7" creationId="{AF96AB86-841A-4D8B-84A0-85B6D1A21B8B}"/>
          </ac:picMkLst>
        </pc:picChg>
        <pc:picChg chg="del">
          <ac:chgData name="Jan Schuessler" userId="859bf2b57f4b61c9" providerId="LiveId" clId="{C9433CA8-2642-4456-A953-CF1B12006190}" dt="2021-05-18T20:48:56.715" v="6" actId="478"/>
          <ac:picMkLst>
            <pc:docMk/>
            <pc:sldMk cId="372962553" sldId="259"/>
            <ac:picMk id="8" creationId="{FC3D4602-7D1D-417F-8BF5-401A8EC7866F}"/>
          </ac:picMkLst>
        </pc:picChg>
        <pc:picChg chg="add mod">
          <ac:chgData name="Jan Schuessler" userId="859bf2b57f4b61c9" providerId="LiveId" clId="{C9433CA8-2642-4456-A953-CF1B12006190}" dt="2021-05-18T21:12:07.133" v="64" actId="1076"/>
          <ac:picMkLst>
            <pc:docMk/>
            <pc:sldMk cId="372962553" sldId="259"/>
            <ac:picMk id="10" creationId="{8CBFCFE7-F925-466C-B8D1-A93D0D1A4435}"/>
          </ac:picMkLst>
        </pc:picChg>
        <pc:picChg chg="add mod">
          <ac:chgData name="Jan Schuessler" userId="859bf2b57f4b61c9" providerId="LiveId" clId="{C9433CA8-2642-4456-A953-CF1B12006190}" dt="2021-05-18T21:12:03.743" v="62" actId="14100"/>
          <ac:picMkLst>
            <pc:docMk/>
            <pc:sldMk cId="372962553" sldId="259"/>
            <ac:picMk id="12" creationId="{B1D96FFF-CD00-420D-9021-BBADFC468099}"/>
          </ac:picMkLst>
        </pc:picChg>
      </pc:sldChg>
      <pc:sldChg chg="del">
        <pc:chgData name="Jan Schuessler" userId="859bf2b57f4b61c9" providerId="LiveId" clId="{C9433CA8-2642-4456-A953-CF1B12006190}" dt="2021-05-18T21:12:35.142" v="66" actId="47"/>
        <pc:sldMkLst>
          <pc:docMk/>
          <pc:sldMk cId="2109251849" sldId="261"/>
        </pc:sldMkLst>
      </pc:sldChg>
      <pc:sldChg chg="del">
        <pc:chgData name="Jan Schuessler" userId="859bf2b57f4b61c9" providerId="LiveId" clId="{C9433CA8-2642-4456-A953-CF1B12006190}" dt="2021-05-18T21:12:37.298" v="67" actId="47"/>
        <pc:sldMkLst>
          <pc:docMk/>
          <pc:sldMk cId="2499315476" sldId="262"/>
        </pc:sldMkLst>
      </pc:sldChg>
      <pc:sldChg chg="addSp delSp modSp mod">
        <pc:chgData name="Jan Schuessler" userId="859bf2b57f4b61c9" providerId="LiveId" clId="{C9433CA8-2642-4456-A953-CF1B12006190}" dt="2021-05-18T21:44:05.854" v="777" actId="1076"/>
        <pc:sldMkLst>
          <pc:docMk/>
          <pc:sldMk cId="1767886829" sldId="263"/>
        </pc:sldMkLst>
        <pc:spChg chg="mod">
          <ac:chgData name="Jan Schuessler" userId="859bf2b57f4b61c9" providerId="LiveId" clId="{C9433CA8-2642-4456-A953-CF1B12006190}" dt="2021-05-18T21:43:59.247" v="774" actId="1076"/>
          <ac:spMkLst>
            <pc:docMk/>
            <pc:sldMk cId="1767886829" sldId="263"/>
            <ac:spMk id="2" creationId="{CAE2DC41-4E37-41D4-A7D3-D3D49814ABC8}"/>
          </ac:spMkLst>
        </pc:spChg>
        <pc:picChg chg="add mod">
          <ac:chgData name="Jan Schuessler" userId="859bf2b57f4b61c9" providerId="LiveId" clId="{C9433CA8-2642-4456-A953-CF1B12006190}" dt="2021-05-18T21:44:05.854" v="777" actId="1076"/>
          <ac:picMkLst>
            <pc:docMk/>
            <pc:sldMk cId="1767886829" sldId="263"/>
            <ac:picMk id="4" creationId="{A183D6DE-70EB-49F6-93ED-8C94FBCE028B}"/>
          </ac:picMkLst>
        </pc:picChg>
        <pc:picChg chg="del">
          <ac:chgData name="Jan Schuessler" userId="859bf2b57f4b61c9" providerId="LiveId" clId="{C9433CA8-2642-4456-A953-CF1B12006190}" dt="2021-05-18T21:43:01.037" v="754" actId="478"/>
          <ac:picMkLst>
            <pc:docMk/>
            <pc:sldMk cId="1767886829" sldId="263"/>
            <ac:picMk id="5" creationId="{D040BD02-7A13-48F0-93BD-7AD42717B2B9}"/>
          </ac:picMkLst>
        </pc:picChg>
      </pc:sldChg>
      <pc:sldChg chg="addSp delSp modSp mod">
        <pc:chgData name="Jan Schuessler" userId="859bf2b57f4b61c9" providerId="LiveId" clId="{C9433CA8-2642-4456-A953-CF1B12006190}" dt="2021-05-18T22:01:43.065" v="822" actId="14100"/>
        <pc:sldMkLst>
          <pc:docMk/>
          <pc:sldMk cId="1533492225" sldId="264"/>
        </pc:sldMkLst>
        <pc:spChg chg="mod">
          <ac:chgData name="Jan Schuessler" userId="859bf2b57f4b61c9" providerId="LiveId" clId="{C9433CA8-2642-4456-A953-CF1B12006190}" dt="2021-05-18T21:45:09.200" v="805" actId="20577"/>
          <ac:spMkLst>
            <pc:docMk/>
            <pc:sldMk cId="1533492225" sldId="264"/>
            <ac:spMk id="2" creationId="{CAE2DC41-4E37-41D4-A7D3-D3D49814ABC8}"/>
          </ac:spMkLst>
        </pc:spChg>
        <pc:picChg chg="add mod">
          <ac:chgData name="Jan Schuessler" userId="859bf2b57f4b61c9" providerId="LiveId" clId="{C9433CA8-2642-4456-A953-CF1B12006190}" dt="2021-05-18T21:58:19.399" v="810" actId="1076"/>
          <ac:picMkLst>
            <pc:docMk/>
            <pc:sldMk cId="1533492225" sldId="264"/>
            <ac:picMk id="4" creationId="{5E48CD6B-BE57-4BE5-9A06-898904A11CE1}"/>
          </ac:picMkLst>
        </pc:picChg>
        <pc:picChg chg="del">
          <ac:chgData name="Jan Schuessler" userId="859bf2b57f4b61c9" providerId="LiveId" clId="{C9433CA8-2642-4456-A953-CF1B12006190}" dt="2021-05-18T21:44:49.681" v="778" actId="478"/>
          <ac:picMkLst>
            <pc:docMk/>
            <pc:sldMk cId="1533492225" sldId="264"/>
            <ac:picMk id="5" creationId="{33C91463-B93D-4099-8E3C-8F8ABF9C05CC}"/>
          </ac:picMkLst>
        </pc:picChg>
        <pc:picChg chg="add del mod">
          <ac:chgData name="Jan Schuessler" userId="859bf2b57f4b61c9" providerId="LiveId" clId="{C9433CA8-2642-4456-A953-CF1B12006190}" dt="2021-05-18T22:01:35.759" v="818" actId="478"/>
          <ac:picMkLst>
            <pc:docMk/>
            <pc:sldMk cId="1533492225" sldId="264"/>
            <ac:picMk id="7" creationId="{85F74A3B-8B8A-4ADD-9AC7-B7F09F038B3F}"/>
          </ac:picMkLst>
        </pc:picChg>
        <pc:picChg chg="add mod">
          <ac:chgData name="Jan Schuessler" userId="859bf2b57f4b61c9" providerId="LiveId" clId="{C9433CA8-2642-4456-A953-CF1B12006190}" dt="2021-05-18T22:01:43.065" v="822" actId="14100"/>
          <ac:picMkLst>
            <pc:docMk/>
            <pc:sldMk cId="1533492225" sldId="264"/>
            <ac:picMk id="9" creationId="{538A493E-FAC2-4B08-8CD2-CDE125F94263}"/>
          </ac:picMkLst>
        </pc:picChg>
      </pc:sldChg>
      <pc:sldChg chg="addSp delSp modSp mod delAnim">
        <pc:chgData name="Jan Schuessler" userId="859bf2b57f4b61c9" providerId="LiveId" clId="{C9433CA8-2642-4456-A953-CF1B12006190}" dt="2021-05-18T22:08:01.795" v="887" actId="207"/>
        <pc:sldMkLst>
          <pc:docMk/>
          <pc:sldMk cId="751147120" sldId="265"/>
        </pc:sldMkLst>
        <pc:spChg chg="mod">
          <ac:chgData name="Jan Schuessler" userId="859bf2b57f4b61c9" providerId="LiveId" clId="{C9433CA8-2642-4456-A953-CF1B12006190}" dt="2021-05-18T22:06:55.340" v="854" actId="20577"/>
          <ac:spMkLst>
            <pc:docMk/>
            <pc:sldMk cId="751147120" sldId="265"/>
            <ac:spMk id="2" creationId="{CAE2DC41-4E37-41D4-A7D3-D3D49814ABC8}"/>
          </ac:spMkLst>
        </pc:spChg>
        <pc:spChg chg="add mod">
          <ac:chgData name="Jan Schuessler" userId="859bf2b57f4b61c9" providerId="LiveId" clId="{C9433CA8-2642-4456-A953-CF1B12006190}" dt="2021-05-18T22:08:01.795" v="887" actId="207"/>
          <ac:spMkLst>
            <pc:docMk/>
            <pc:sldMk cId="751147120" sldId="265"/>
            <ac:spMk id="4" creationId="{0C7590C7-C8D1-4C0A-9EA7-9C7A099E6DFB}"/>
          </ac:spMkLst>
        </pc:spChg>
        <pc:picChg chg="del">
          <ac:chgData name="Jan Schuessler" userId="859bf2b57f4b61c9" providerId="LiveId" clId="{C9433CA8-2642-4456-A953-CF1B12006190}" dt="2021-05-18T22:06:38.635" v="834" actId="478"/>
          <ac:picMkLst>
            <pc:docMk/>
            <pc:sldMk cId="751147120" sldId="265"/>
            <ac:picMk id="3" creationId="{33501CB4-E49C-49B5-822A-7FCC63959186}"/>
          </ac:picMkLst>
        </pc:picChg>
      </pc:sldChg>
      <pc:sldChg chg="modSp mod">
        <pc:chgData name="Jan Schuessler" userId="859bf2b57f4b61c9" providerId="LiveId" clId="{C9433CA8-2642-4456-A953-CF1B12006190}" dt="2021-05-18T22:08:56.984" v="904" actId="20577"/>
        <pc:sldMkLst>
          <pc:docMk/>
          <pc:sldMk cId="2737589633" sldId="266"/>
        </pc:sldMkLst>
        <pc:spChg chg="mod">
          <ac:chgData name="Jan Schuessler" userId="859bf2b57f4b61c9" providerId="LiveId" clId="{C9433CA8-2642-4456-A953-CF1B12006190}" dt="2021-05-18T22:08:56.984" v="904" actId="20577"/>
          <ac:spMkLst>
            <pc:docMk/>
            <pc:sldMk cId="2737589633" sldId="266"/>
            <ac:spMk id="2" creationId="{CAE2DC41-4E37-41D4-A7D3-D3D49814ABC8}"/>
          </ac:spMkLst>
        </pc:spChg>
      </pc:sldChg>
      <pc:sldChg chg="modSp mod ord">
        <pc:chgData name="Jan Schuessler" userId="859bf2b57f4b61c9" providerId="LiveId" clId="{C9433CA8-2642-4456-A953-CF1B12006190}" dt="2021-05-18T22:37:54.928" v="1472" actId="27636"/>
        <pc:sldMkLst>
          <pc:docMk/>
          <pc:sldMk cId="3093812257" sldId="267"/>
        </pc:sldMkLst>
        <pc:spChg chg="mod">
          <ac:chgData name="Jan Schuessler" userId="859bf2b57f4b61c9" providerId="LiveId" clId="{C9433CA8-2642-4456-A953-CF1B12006190}" dt="2021-05-18T22:12:31.549" v="937" actId="20577"/>
          <ac:spMkLst>
            <pc:docMk/>
            <pc:sldMk cId="3093812257" sldId="267"/>
            <ac:spMk id="2" creationId="{CAE2DC41-4E37-41D4-A7D3-D3D49814ABC8}"/>
          </ac:spMkLst>
        </pc:spChg>
        <pc:spChg chg="mod">
          <ac:chgData name="Jan Schuessler" userId="859bf2b57f4b61c9" providerId="LiveId" clId="{C9433CA8-2642-4456-A953-CF1B12006190}" dt="2021-05-18T22:37:54.928" v="1472" actId="27636"/>
          <ac:spMkLst>
            <pc:docMk/>
            <pc:sldMk cId="3093812257" sldId="267"/>
            <ac:spMk id="6" creationId="{E93BBB16-CDD1-4EA0-A5B8-711051DE6FAF}"/>
          </ac:spMkLst>
        </pc:spChg>
      </pc:sldChg>
      <pc:sldChg chg="del">
        <pc:chgData name="Jan Schuessler" userId="859bf2b57f4b61c9" providerId="LiveId" clId="{C9433CA8-2642-4456-A953-CF1B12006190}" dt="2021-05-18T22:38:09.001" v="1473" actId="47"/>
        <pc:sldMkLst>
          <pc:docMk/>
          <pc:sldMk cId="4066037568" sldId="268"/>
        </pc:sldMkLst>
      </pc:sldChg>
      <pc:sldChg chg="del">
        <pc:chgData name="Jan Schuessler" userId="859bf2b57f4b61c9" providerId="LiveId" clId="{C9433CA8-2642-4456-A953-CF1B12006190}" dt="2021-05-18T22:38:09.001" v="1473" actId="47"/>
        <pc:sldMkLst>
          <pc:docMk/>
          <pc:sldMk cId="2719607864" sldId="269"/>
        </pc:sldMkLst>
      </pc:sldChg>
      <pc:sldChg chg="del">
        <pc:chgData name="Jan Schuessler" userId="859bf2b57f4b61c9" providerId="LiveId" clId="{C9433CA8-2642-4456-A953-CF1B12006190}" dt="2021-05-18T22:38:09.001" v="1473" actId="47"/>
        <pc:sldMkLst>
          <pc:docMk/>
          <pc:sldMk cId="3884270388" sldId="270"/>
        </pc:sldMkLst>
      </pc:sldChg>
      <pc:sldChg chg="del">
        <pc:chgData name="Jan Schuessler" userId="859bf2b57f4b61c9" providerId="LiveId" clId="{C9433CA8-2642-4456-A953-CF1B12006190}" dt="2021-05-18T22:38:09.001" v="1473" actId="47"/>
        <pc:sldMkLst>
          <pc:docMk/>
          <pc:sldMk cId="1919061247" sldId="271"/>
        </pc:sldMkLst>
      </pc:sldChg>
      <pc:sldChg chg="addSp delSp modSp mod">
        <pc:chgData name="Jan Schuessler" userId="859bf2b57f4b61c9" providerId="LiveId" clId="{C9433CA8-2642-4456-A953-CF1B12006190}" dt="2021-05-18T22:11:27.871" v="916" actId="1076"/>
        <pc:sldMkLst>
          <pc:docMk/>
          <pc:sldMk cId="3857965254" sldId="273"/>
        </pc:sldMkLst>
        <pc:spChg chg="del mod">
          <ac:chgData name="Jan Schuessler" userId="859bf2b57f4b61c9" providerId="LiveId" clId="{C9433CA8-2642-4456-A953-CF1B12006190}" dt="2021-05-18T22:10:53.544" v="912" actId="478"/>
          <ac:spMkLst>
            <pc:docMk/>
            <pc:sldMk cId="3857965254" sldId="273"/>
            <ac:spMk id="2" creationId="{CAE2DC41-4E37-41D4-A7D3-D3D49814ABC8}"/>
          </ac:spMkLst>
        </pc:spChg>
        <pc:spChg chg="del">
          <ac:chgData name="Jan Schuessler" userId="859bf2b57f4b61c9" providerId="LiveId" clId="{C9433CA8-2642-4456-A953-CF1B12006190}" dt="2021-05-18T22:09:28.907" v="905" actId="478"/>
          <ac:spMkLst>
            <pc:docMk/>
            <pc:sldMk cId="3857965254" sldId="273"/>
            <ac:spMk id="4" creationId="{7AE4CF1A-7C15-4CCF-BC69-FF50C894034F}"/>
          </ac:spMkLst>
        </pc:spChg>
        <pc:spChg chg="add del mod">
          <ac:chgData name="Jan Schuessler" userId="859bf2b57f4b61c9" providerId="LiveId" clId="{C9433CA8-2642-4456-A953-CF1B12006190}" dt="2021-05-18T22:09:30.396" v="906" actId="478"/>
          <ac:spMkLst>
            <pc:docMk/>
            <pc:sldMk cId="3857965254" sldId="273"/>
            <ac:spMk id="5" creationId="{CB63F496-4304-4FEE-B730-4BD2DB121211}"/>
          </ac:spMkLst>
        </pc:spChg>
        <pc:spChg chg="add del mod">
          <ac:chgData name="Jan Schuessler" userId="859bf2b57f4b61c9" providerId="LiveId" clId="{C9433CA8-2642-4456-A953-CF1B12006190}" dt="2021-05-18T22:10:54.781" v="913" actId="478"/>
          <ac:spMkLst>
            <pc:docMk/>
            <pc:sldMk cId="3857965254" sldId="273"/>
            <ac:spMk id="7" creationId="{98C3FE7D-6F09-4B6C-8471-8A400F32106D}"/>
          </ac:spMkLst>
        </pc:spChg>
        <pc:picChg chg="add mod">
          <ac:chgData name="Jan Schuessler" userId="859bf2b57f4b61c9" providerId="LiveId" clId="{C9433CA8-2642-4456-A953-CF1B12006190}" dt="2021-05-18T22:11:27.871" v="916" actId="1076"/>
          <ac:picMkLst>
            <pc:docMk/>
            <pc:sldMk cId="3857965254" sldId="273"/>
            <ac:picMk id="9" creationId="{39AFEB61-B975-4107-946C-D991D7C224C5}"/>
          </ac:picMkLst>
        </pc:picChg>
      </pc:sldChg>
      <pc:sldChg chg="del">
        <pc:chgData name="Jan Schuessler" userId="859bf2b57f4b61c9" providerId="LiveId" clId="{C9433CA8-2642-4456-A953-CF1B12006190}" dt="2021-05-18T22:38:09.001" v="1473" actId="47"/>
        <pc:sldMkLst>
          <pc:docMk/>
          <pc:sldMk cId="2041206646" sldId="274"/>
        </pc:sldMkLst>
      </pc:sldChg>
      <pc:sldChg chg="modSp mod">
        <pc:chgData name="Jan Schuessler" userId="859bf2b57f4b61c9" providerId="LiveId" clId="{C9433CA8-2642-4456-A953-CF1B12006190}" dt="2021-05-18T22:53:51.936" v="1890" actId="20577"/>
        <pc:sldMkLst>
          <pc:docMk/>
          <pc:sldMk cId="4011876078" sldId="276"/>
        </pc:sldMkLst>
        <pc:spChg chg="mod">
          <ac:chgData name="Jan Schuessler" userId="859bf2b57f4b61c9" providerId="LiveId" clId="{C9433CA8-2642-4456-A953-CF1B12006190}" dt="2021-05-18T22:53:51.936" v="1890" actId="20577"/>
          <ac:spMkLst>
            <pc:docMk/>
            <pc:sldMk cId="4011876078" sldId="276"/>
            <ac:spMk id="6" creationId="{E93BBB16-CDD1-4EA0-A5B8-711051DE6FAF}"/>
          </ac:spMkLst>
        </pc:spChg>
      </pc:sldChg>
      <pc:sldChg chg="del">
        <pc:chgData name="Jan Schuessler" userId="859bf2b57f4b61c9" providerId="LiveId" clId="{C9433CA8-2642-4456-A953-CF1B12006190}" dt="2021-05-18T22:38:09.001" v="1473" actId="47"/>
        <pc:sldMkLst>
          <pc:docMk/>
          <pc:sldMk cId="1850810941" sldId="278"/>
        </pc:sldMkLst>
      </pc:sldChg>
      <pc:sldChg chg="modSp mod">
        <pc:chgData name="Jan Schuessler" userId="859bf2b57f4b61c9" providerId="LiveId" clId="{C9433CA8-2642-4456-A953-CF1B12006190}" dt="2021-05-18T22:49:16.236" v="1744" actId="27636"/>
        <pc:sldMkLst>
          <pc:docMk/>
          <pc:sldMk cId="1726222151" sldId="279"/>
        </pc:sldMkLst>
        <pc:spChg chg="mod">
          <ac:chgData name="Jan Schuessler" userId="859bf2b57f4b61c9" providerId="LiveId" clId="{C9433CA8-2642-4456-A953-CF1B12006190}" dt="2021-05-18T22:44:54.124" v="1486" actId="20577"/>
          <ac:spMkLst>
            <pc:docMk/>
            <pc:sldMk cId="1726222151" sldId="279"/>
            <ac:spMk id="2" creationId="{CAE2DC41-4E37-41D4-A7D3-D3D49814ABC8}"/>
          </ac:spMkLst>
        </pc:spChg>
        <pc:spChg chg="mod">
          <ac:chgData name="Jan Schuessler" userId="859bf2b57f4b61c9" providerId="LiveId" clId="{C9433CA8-2642-4456-A953-CF1B12006190}" dt="2021-05-18T22:49:16.236" v="1744" actId="27636"/>
          <ac:spMkLst>
            <pc:docMk/>
            <pc:sldMk cId="1726222151" sldId="279"/>
            <ac:spMk id="6" creationId="{E93BBB16-CDD1-4EA0-A5B8-711051DE6FAF}"/>
          </ac:spMkLst>
        </pc:spChg>
      </pc:sldChg>
      <pc:sldChg chg="addSp delSp modSp mod">
        <pc:chgData name="Jan Schuessler" userId="859bf2b57f4b61c9" providerId="LiveId" clId="{C9433CA8-2642-4456-A953-CF1B12006190}" dt="2021-05-18T20:47:23.693" v="4" actId="1076"/>
        <pc:sldMkLst>
          <pc:docMk/>
          <pc:sldMk cId="3855388119" sldId="280"/>
        </pc:sldMkLst>
        <pc:picChg chg="add mod">
          <ac:chgData name="Jan Schuessler" userId="859bf2b57f4b61c9" providerId="LiveId" clId="{C9433CA8-2642-4456-A953-CF1B12006190}" dt="2021-05-18T20:47:23.693" v="4" actId="1076"/>
          <ac:picMkLst>
            <pc:docMk/>
            <pc:sldMk cId="3855388119" sldId="280"/>
            <ac:picMk id="4" creationId="{F167E643-5F30-4D6E-9932-AA1F9A8EDEBE}"/>
          </ac:picMkLst>
        </pc:picChg>
        <pc:picChg chg="del">
          <ac:chgData name="Jan Schuessler" userId="859bf2b57f4b61c9" providerId="LiveId" clId="{C9433CA8-2642-4456-A953-CF1B12006190}" dt="2021-05-18T20:46:56.818" v="0" actId="478"/>
          <ac:picMkLst>
            <pc:docMk/>
            <pc:sldMk cId="3855388119" sldId="280"/>
            <ac:picMk id="7" creationId="{BF2568E5-68AE-4659-8D2F-3D02C1D108A9}"/>
          </ac:picMkLst>
        </pc:picChg>
      </pc:sldChg>
      <pc:sldChg chg="addSp delSp modSp add mod">
        <pc:chgData name="Jan Schuessler" userId="859bf2b57f4b61c9" providerId="LiveId" clId="{C9433CA8-2642-4456-A953-CF1B12006190}" dt="2021-05-18T21:32:15.121" v="167" actId="20577"/>
        <pc:sldMkLst>
          <pc:docMk/>
          <pc:sldMk cId="2421875542" sldId="281"/>
        </pc:sldMkLst>
        <pc:spChg chg="add mod">
          <ac:chgData name="Jan Schuessler" userId="859bf2b57f4b61c9" providerId="LiveId" clId="{C9433CA8-2642-4456-A953-CF1B12006190}" dt="2021-05-18T21:32:15.121" v="167" actId="20577"/>
          <ac:spMkLst>
            <pc:docMk/>
            <pc:sldMk cId="2421875542" sldId="281"/>
            <ac:spMk id="9" creationId="{EC7D2972-616D-4A87-BE3F-782A621A947C}"/>
          </ac:spMkLst>
        </pc:spChg>
        <pc:picChg chg="add mod">
          <ac:chgData name="Jan Schuessler" userId="859bf2b57f4b61c9" providerId="LiveId" clId="{C9433CA8-2642-4456-A953-CF1B12006190}" dt="2021-05-18T21:30:33.490" v="83" actId="1076"/>
          <ac:picMkLst>
            <pc:docMk/>
            <pc:sldMk cId="2421875542" sldId="281"/>
            <ac:picMk id="4" creationId="{605D224D-D313-4369-9A40-409138CC569E}"/>
          </ac:picMkLst>
        </pc:picChg>
        <pc:picChg chg="add mod">
          <ac:chgData name="Jan Schuessler" userId="859bf2b57f4b61c9" providerId="LiveId" clId="{C9433CA8-2642-4456-A953-CF1B12006190}" dt="2021-05-18T21:30:33.490" v="83" actId="1076"/>
          <ac:picMkLst>
            <pc:docMk/>
            <pc:sldMk cId="2421875542" sldId="281"/>
            <ac:picMk id="6" creationId="{F8229658-B4C9-4B81-97E7-45EB71D500B0}"/>
          </ac:picMkLst>
        </pc:picChg>
        <pc:picChg chg="del">
          <ac:chgData name="Jan Schuessler" userId="859bf2b57f4b61c9" providerId="LiveId" clId="{C9433CA8-2642-4456-A953-CF1B12006190}" dt="2021-05-18T21:12:45.226" v="68" actId="478"/>
          <ac:picMkLst>
            <pc:docMk/>
            <pc:sldMk cId="2421875542" sldId="281"/>
            <ac:picMk id="10" creationId="{8CBFCFE7-F925-466C-B8D1-A93D0D1A4435}"/>
          </ac:picMkLst>
        </pc:picChg>
        <pc:picChg chg="del">
          <ac:chgData name="Jan Schuessler" userId="859bf2b57f4b61c9" providerId="LiveId" clId="{C9433CA8-2642-4456-A953-CF1B12006190}" dt="2021-05-18T21:12:46.107" v="69" actId="478"/>
          <ac:picMkLst>
            <pc:docMk/>
            <pc:sldMk cId="2421875542" sldId="281"/>
            <ac:picMk id="12" creationId="{B1D96FFF-CD00-420D-9021-BBADFC468099}"/>
          </ac:picMkLst>
        </pc:picChg>
      </pc:sldChg>
      <pc:sldChg chg="delSp modSp add mod">
        <pc:chgData name="Jan Schuessler" userId="859bf2b57f4b61c9" providerId="LiveId" clId="{C9433CA8-2642-4456-A953-CF1B12006190}" dt="2021-05-18T21:35:26.457" v="398" actId="20577"/>
        <pc:sldMkLst>
          <pc:docMk/>
          <pc:sldMk cId="1320622683" sldId="282"/>
        </pc:sldMkLst>
        <pc:spChg chg="mod">
          <ac:chgData name="Jan Schuessler" userId="859bf2b57f4b61c9" providerId="LiveId" clId="{C9433CA8-2642-4456-A953-CF1B12006190}" dt="2021-05-18T21:32:48.792" v="195" actId="20577"/>
          <ac:spMkLst>
            <pc:docMk/>
            <pc:sldMk cId="1320622683" sldId="282"/>
            <ac:spMk id="2" creationId="{CAE2DC41-4E37-41D4-A7D3-D3D49814ABC8}"/>
          </ac:spMkLst>
        </pc:spChg>
        <pc:spChg chg="mod">
          <ac:chgData name="Jan Schuessler" userId="859bf2b57f4b61c9" providerId="LiveId" clId="{C9433CA8-2642-4456-A953-CF1B12006190}" dt="2021-05-18T21:35:26.457" v="398" actId="20577"/>
          <ac:spMkLst>
            <pc:docMk/>
            <pc:sldMk cId="1320622683" sldId="282"/>
            <ac:spMk id="9" creationId="{EC7D2972-616D-4A87-BE3F-782A621A947C}"/>
          </ac:spMkLst>
        </pc:spChg>
        <pc:picChg chg="del">
          <ac:chgData name="Jan Schuessler" userId="859bf2b57f4b61c9" providerId="LiveId" clId="{C9433CA8-2642-4456-A953-CF1B12006190}" dt="2021-05-18T21:32:52.356" v="196" actId="478"/>
          <ac:picMkLst>
            <pc:docMk/>
            <pc:sldMk cId="1320622683" sldId="282"/>
            <ac:picMk id="4" creationId="{605D224D-D313-4369-9A40-409138CC569E}"/>
          </ac:picMkLst>
        </pc:picChg>
        <pc:picChg chg="del">
          <ac:chgData name="Jan Schuessler" userId="859bf2b57f4b61c9" providerId="LiveId" clId="{C9433CA8-2642-4456-A953-CF1B12006190}" dt="2021-05-18T21:32:52.839" v="197" actId="478"/>
          <ac:picMkLst>
            <pc:docMk/>
            <pc:sldMk cId="1320622683" sldId="282"/>
            <ac:picMk id="6" creationId="{F8229658-B4C9-4B81-97E7-45EB71D500B0}"/>
          </ac:picMkLst>
        </pc:picChg>
      </pc:sldChg>
      <pc:sldChg chg="addSp modSp add mod">
        <pc:chgData name="Jan Schuessler" userId="859bf2b57f4b61c9" providerId="LiveId" clId="{C9433CA8-2642-4456-A953-CF1B12006190}" dt="2021-05-18T21:40:06.428" v="720" actId="20577"/>
        <pc:sldMkLst>
          <pc:docMk/>
          <pc:sldMk cId="4085214643" sldId="283"/>
        </pc:sldMkLst>
        <pc:spChg chg="mod">
          <ac:chgData name="Jan Schuessler" userId="859bf2b57f4b61c9" providerId="LiveId" clId="{C9433CA8-2642-4456-A953-CF1B12006190}" dt="2021-05-18T21:36:07.577" v="437" actId="20577"/>
          <ac:spMkLst>
            <pc:docMk/>
            <pc:sldMk cId="4085214643" sldId="283"/>
            <ac:spMk id="2" creationId="{CAE2DC41-4E37-41D4-A7D3-D3D49814ABC8}"/>
          </ac:spMkLst>
        </pc:spChg>
        <pc:spChg chg="mod">
          <ac:chgData name="Jan Schuessler" userId="859bf2b57f4b61c9" providerId="LiveId" clId="{C9433CA8-2642-4456-A953-CF1B12006190}" dt="2021-05-18T21:40:06.428" v="720" actId="20577"/>
          <ac:spMkLst>
            <pc:docMk/>
            <pc:sldMk cId="4085214643" sldId="283"/>
            <ac:spMk id="9" creationId="{EC7D2972-616D-4A87-BE3F-782A621A947C}"/>
          </ac:spMkLst>
        </pc:spChg>
        <pc:picChg chg="add mod">
          <ac:chgData name="Jan Schuessler" userId="859bf2b57f4b61c9" providerId="LiveId" clId="{C9433CA8-2642-4456-A953-CF1B12006190}" dt="2021-05-18T21:36:35.488" v="447" actId="1076"/>
          <ac:picMkLst>
            <pc:docMk/>
            <pc:sldMk cId="4085214643" sldId="283"/>
            <ac:picMk id="4" creationId="{125BCBFA-E386-4809-8BEE-36962881422C}"/>
          </ac:picMkLst>
        </pc:picChg>
      </pc:sldChg>
      <pc:sldChg chg="addSp delSp modSp add mod">
        <pc:chgData name="Jan Schuessler" userId="859bf2b57f4b61c9" providerId="LiveId" clId="{C9433CA8-2642-4456-A953-CF1B12006190}" dt="2021-05-18T21:41:13.436" v="739" actId="1076"/>
        <pc:sldMkLst>
          <pc:docMk/>
          <pc:sldMk cId="1551249464" sldId="284"/>
        </pc:sldMkLst>
        <pc:spChg chg="del">
          <ac:chgData name="Jan Schuessler" userId="859bf2b57f4b61c9" providerId="LiveId" clId="{C9433CA8-2642-4456-A953-CF1B12006190}" dt="2021-05-18T21:41:06.248" v="736" actId="478"/>
          <ac:spMkLst>
            <pc:docMk/>
            <pc:sldMk cId="1551249464" sldId="284"/>
            <ac:spMk id="9" creationId="{EC7D2972-616D-4A87-BE3F-782A621A947C}"/>
          </ac:spMkLst>
        </pc:spChg>
        <pc:spChg chg="add del mod">
          <ac:chgData name="Jan Schuessler" userId="859bf2b57f4b61c9" providerId="LiveId" clId="{C9433CA8-2642-4456-A953-CF1B12006190}" dt="2021-05-18T21:41:09.174" v="737" actId="478"/>
          <ac:spMkLst>
            <pc:docMk/>
            <pc:sldMk cId="1551249464" sldId="284"/>
            <ac:spMk id="10" creationId="{5A6B0872-9465-4E45-A804-B3123EF21B55}"/>
          </ac:spMkLst>
        </pc:spChg>
        <pc:picChg chg="del">
          <ac:chgData name="Jan Schuessler" userId="859bf2b57f4b61c9" providerId="LiveId" clId="{C9433CA8-2642-4456-A953-CF1B12006190}" dt="2021-05-18T21:40:12.440" v="722" actId="478"/>
          <ac:picMkLst>
            <pc:docMk/>
            <pc:sldMk cId="1551249464" sldId="284"/>
            <ac:picMk id="4" creationId="{125BCBFA-E386-4809-8BEE-36962881422C}"/>
          </ac:picMkLst>
        </pc:picChg>
        <pc:picChg chg="add mod">
          <ac:chgData name="Jan Schuessler" userId="859bf2b57f4b61c9" providerId="LiveId" clId="{C9433CA8-2642-4456-A953-CF1B12006190}" dt="2021-05-18T21:41:10.972" v="738" actId="1076"/>
          <ac:picMkLst>
            <pc:docMk/>
            <pc:sldMk cId="1551249464" sldId="284"/>
            <ac:picMk id="5" creationId="{E902D4F9-A784-42AA-B7C0-911251A564DB}"/>
          </ac:picMkLst>
        </pc:picChg>
        <pc:picChg chg="add mod">
          <ac:chgData name="Jan Schuessler" userId="859bf2b57f4b61c9" providerId="LiveId" clId="{C9433CA8-2642-4456-A953-CF1B12006190}" dt="2021-05-18T21:41:13.436" v="739" actId="1076"/>
          <ac:picMkLst>
            <pc:docMk/>
            <pc:sldMk cId="1551249464" sldId="284"/>
            <ac:picMk id="7" creationId="{7E9B0D84-BBE0-456D-BC85-B4302D1ED4E9}"/>
          </ac:picMkLst>
        </pc:picChg>
      </pc:sldChg>
      <pc:sldChg chg="addSp delSp modSp add mod">
        <pc:chgData name="Jan Schuessler" userId="859bf2b57f4b61c9" providerId="LiveId" clId="{C9433CA8-2642-4456-A953-CF1B12006190}" dt="2021-05-18T22:06:16.294" v="833" actId="1076"/>
        <pc:sldMkLst>
          <pc:docMk/>
          <pc:sldMk cId="3690519213" sldId="285"/>
        </pc:sldMkLst>
        <pc:picChg chg="del">
          <ac:chgData name="Jan Schuessler" userId="859bf2b57f4b61c9" providerId="LiveId" clId="{C9433CA8-2642-4456-A953-CF1B12006190}" dt="2021-05-18T22:02:49.897" v="824" actId="478"/>
          <ac:picMkLst>
            <pc:docMk/>
            <pc:sldMk cId="3690519213" sldId="285"/>
            <ac:picMk id="4" creationId="{5E48CD6B-BE57-4BE5-9A06-898904A11CE1}"/>
          </ac:picMkLst>
        </pc:picChg>
        <pc:picChg chg="add del mod">
          <ac:chgData name="Jan Schuessler" userId="859bf2b57f4b61c9" providerId="LiveId" clId="{C9433CA8-2642-4456-A953-CF1B12006190}" dt="2021-05-18T22:06:09.295" v="830" actId="478"/>
          <ac:picMkLst>
            <pc:docMk/>
            <pc:sldMk cId="3690519213" sldId="285"/>
            <ac:picMk id="5" creationId="{7C1B2D49-272A-4227-B135-9CA88DB57719}"/>
          </ac:picMkLst>
        </pc:picChg>
        <pc:picChg chg="add mod">
          <ac:chgData name="Jan Schuessler" userId="859bf2b57f4b61c9" providerId="LiveId" clId="{C9433CA8-2642-4456-A953-CF1B12006190}" dt="2021-05-18T22:06:16.294" v="833" actId="1076"/>
          <ac:picMkLst>
            <pc:docMk/>
            <pc:sldMk cId="3690519213" sldId="285"/>
            <ac:picMk id="7" creationId="{1EBB0BA2-FD47-4738-97AA-24ED789A1AE8}"/>
          </ac:picMkLst>
        </pc:picChg>
        <pc:picChg chg="del">
          <ac:chgData name="Jan Schuessler" userId="859bf2b57f4b61c9" providerId="LiveId" clId="{C9433CA8-2642-4456-A953-CF1B12006190}" dt="2021-05-18T22:02:50.311" v="825" actId="478"/>
          <ac:picMkLst>
            <pc:docMk/>
            <pc:sldMk cId="3690519213" sldId="285"/>
            <ac:picMk id="9" creationId="{538A493E-FAC2-4B08-8CD2-CDE125F94263}"/>
          </ac:picMkLst>
        </pc:picChg>
      </pc:sldChg>
      <pc:sldChg chg="modSp add">
        <pc:chgData name="Jan Schuessler" userId="859bf2b57f4b61c9" providerId="LiveId" clId="{C9433CA8-2642-4456-A953-CF1B12006190}" dt="2021-05-18T22:11:42.751" v="919" actId="14826"/>
        <pc:sldMkLst>
          <pc:docMk/>
          <pc:sldMk cId="2463759723" sldId="286"/>
        </pc:sldMkLst>
        <pc:picChg chg="mod">
          <ac:chgData name="Jan Schuessler" userId="859bf2b57f4b61c9" providerId="LiveId" clId="{C9433CA8-2642-4456-A953-CF1B12006190}" dt="2021-05-18T22:11:42.751" v="919" actId="14826"/>
          <ac:picMkLst>
            <pc:docMk/>
            <pc:sldMk cId="2463759723" sldId="286"/>
            <ac:picMk id="9" creationId="{39AFEB61-B975-4107-946C-D991D7C224C5}"/>
          </ac:picMkLst>
        </pc:picChg>
      </pc:sldChg>
      <pc:sldChg chg="modSp add">
        <pc:chgData name="Jan Schuessler" userId="859bf2b57f4b61c9" providerId="LiveId" clId="{C9433CA8-2642-4456-A953-CF1B12006190}" dt="2021-05-18T22:11:56.420" v="920" actId="14826"/>
        <pc:sldMkLst>
          <pc:docMk/>
          <pc:sldMk cId="3339538735" sldId="287"/>
        </pc:sldMkLst>
        <pc:picChg chg="mod">
          <ac:chgData name="Jan Schuessler" userId="859bf2b57f4b61c9" providerId="LiveId" clId="{C9433CA8-2642-4456-A953-CF1B12006190}" dt="2021-05-18T22:11:56.420" v="920" actId="14826"/>
          <ac:picMkLst>
            <pc:docMk/>
            <pc:sldMk cId="3339538735" sldId="287"/>
            <ac:picMk id="9" creationId="{39AFEB61-B975-4107-946C-D991D7C224C5}"/>
          </ac:picMkLst>
        </pc:picChg>
      </pc:sldChg>
      <pc:sldChg chg="addSp delSp modSp add mod">
        <pc:chgData name="Jan Schuessler" userId="859bf2b57f4b61c9" providerId="LiveId" clId="{C9433CA8-2642-4456-A953-CF1B12006190}" dt="2021-05-18T22:50:58.432" v="1751" actId="207"/>
        <pc:sldMkLst>
          <pc:docMk/>
          <pc:sldMk cId="48200182" sldId="288"/>
        </pc:sldMkLst>
        <pc:spChg chg="add mod">
          <ac:chgData name="Jan Schuessler" userId="859bf2b57f4b61c9" providerId="LiveId" clId="{C9433CA8-2642-4456-A953-CF1B12006190}" dt="2021-05-18T22:50:58.432" v="1751" actId="207"/>
          <ac:spMkLst>
            <pc:docMk/>
            <pc:sldMk cId="48200182" sldId="288"/>
            <ac:spMk id="5" creationId="{6F2BADC7-51CB-4002-A41F-B583A481BE51}"/>
          </ac:spMkLst>
        </pc:spChg>
        <pc:picChg chg="del">
          <ac:chgData name="Jan Schuessler" userId="859bf2b57f4b61c9" providerId="LiveId" clId="{C9433CA8-2642-4456-A953-CF1B12006190}" dt="2021-05-18T22:50:36.321" v="1748" actId="478"/>
          <ac:picMkLst>
            <pc:docMk/>
            <pc:sldMk cId="48200182" sldId="288"/>
            <ac:picMk id="4" creationId="{F167E643-5F30-4D6E-9932-AA1F9A8EDEBE}"/>
          </ac:picMkLst>
        </pc:picChg>
      </pc:sldChg>
    </pc:docChg>
  </pc:docChgLst>
  <pc:docChgLst>
    <pc:chgData name="Jan Schuessler" userId="859bf2b57f4b61c9" providerId="LiveId" clId="{A3243D4B-3B16-4465-B81F-280B61619D59}"/>
    <pc:docChg chg="undo custSel addSld delSld modSld sldOrd">
      <pc:chgData name="Jan Schuessler" userId="859bf2b57f4b61c9" providerId="LiveId" clId="{A3243D4B-3B16-4465-B81F-280B61619D59}" dt="2021-04-11T21:41:36.730" v="2152" actId="20577"/>
      <pc:docMkLst>
        <pc:docMk/>
      </pc:docMkLst>
      <pc:sldChg chg="modSp mod">
        <pc:chgData name="Jan Schuessler" userId="859bf2b57f4b61c9" providerId="LiveId" clId="{A3243D4B-3B16-4465-B81F-280B61619D59}" dt="2021-04-11T15:54:34.614" v="16" actId="20577"/>
        <pc:sldMkLst>
          <pc:docMk/>
          <pc:sldMk cId="2989284371" sldId="256"/>
        </pc:sldMkLst>
        <pc:spChg chg="mod">
          <ac:chgData name="Jan Schuessler" userId="859bf2b57f4b61c9" providerId="LiveId" clId="{A3243D4B-3B16-4465-B81F-280B61619D59}" dt="2021-04-11T15:54:34.614" v="16" actId="20577"/>
          <ac:spMkLst>
            <pc:docMk/>
            <pc:sldMk cId="2989284371" sldId="256"/>
            <ac:spMk id="2" creationId="{3D62D751-709F-4B5F-A1B0-B96D04A48CE6}"/>
          </ac:spMkLst>
        </pc:spChg>
      </pc:sldChg>
      <pc:sldChg chg="modSp mod">
        <pc:chgData name="Jan Schuessler" userId="859bf2b57f4b61c9" providerId="LiveId" clId="{A3243D4B-3B16-4465-B81F-280B61619D59}" dt="2021-04-11T20:09:22.722" v="1381" actId="20577"/>
        <pc:sldMkLst>
          <pc:docMk/>
          <pc:sldMk cId="1613739271" sldId="257"/>
        </pc:sldMkLst>
        <pc:spChg chg="mod">
          <ac:chgData name="Jan Schuessler" userId="859bf2b57f4b61c9" providerId="LiveId" clId="{A3243D4B-3B16-4465-B81F-280B61619D59}" dt="2021-04-11T20:09:22.722" v="1381" actId="20577"/>
          <ac:spMkLst>
            <pc:docMk/>
            <pc:sldMk cId="1613739271" sldId="257"/>
            <ac:spMk id="3" creationId="{BDE7F015-8BC4-4126-83F0-4BDC0DC21EBF}"/>
          </ac:spMkLst>
        </pc:spChg>
      </pc:sldChg>
      <pc:sldChg chg="del">
        <pc:chgData name="Jan Schuessler" userId="859bf2b57f4b61c9" providerId="LiveId" clId="{A3243D4B-3B16-4465-B81F-280B61619D59}" dt="2021-04-11T15:54:21.859" v="0" actId="47"/>
        <pc:sldMkLst>
          <pc:docMk/>
          <pc:sldMk cId="2955307479" sldId="258"/>
        </pc:sldMkLst>
      </pc:sldChg>
      <pc:sldChg chg="addSp delSp modSp add mod">
        <pc:chgData name="Jan Schuessler" userId="859bf2b57f4b61c9" providerId="LiveId" clId="{A3243D4B-3B16-4465-B81F-280B61619D59}" dt="2021-04-11T16:00:15.253" v="114" actId="1076"/>
        <pc:sldMkLst>
          <pc:docMk/>
          <pc:sldMk cId="3155280655" sldId="258"/>
        </pc:sldMkLst>
        <pc:spChg chg="mod">
          <ac:chgData name="Jan Schuessler" userId="859bf2b57f4b61c9" providerId="LiveId" clId="{A3243D4B-3B16-4465-B81F-280B61619D59}" dt="2021-04-11T16:00:15.253" v="114" actId="1076"/>
          <ac:spMkLst>
            <pc:docMk/>
            <pc:sldMk cId="3155280655" sldId="258"/>
            <ac:spMk id="2" creationId="{CAE2DC41-4E37-41D4-A7D3-D3D49814ABC8}"/>
          </ac:spMkLst>
        </pc:spChg>
        <pc:spChg chg="del">
          <ac:chgData name="Jan Schuessler" userId="859bf2b57f4b61c9" providerId="LiveId" clId="{A3243D4B-3B16-4465-B81F-280B61619D59}" dt="2021-04-11T15:59:51.125" v="111" actId="478"/>
          <ac:spMkLst>
            <pc:docMk/>
            <pc:sldMk cId="3155280655" sldId="258"/>
            <ac:spMk id="3" creationId="{BDE7F015-8BC4-4126-83F0-4BDC0DC21EBF}"/>
          </ac:spMkLst>
        </pc:spChg>
        <pc:spChg chg="add del mod">
          <ac:chgData name="Jan Schuessler" userId="859bf2b57f4b61c9" providerId="LiveId" clId="{A3243D4B-3B16-4465-B81F-280B61619D59}" dt="2021-04-11T15:59:52.717" v="112" actId="478"/>
          <ac:spMkLst>
            <pc:docMk/>
            <pc:sldMk cId="3155280655" sldId="258"/>
            <ac:spMk id="5" creationId="{1FA3526F-C6CD-4718-862D-106CD799A46E}"/>
          </ac:spMkLst>
        </pc:spChg>
      </pc:sldChg>
      <pc:sldChg chg="addSp delSp modSp add mod ord">
        <pc:chgData name="Jan Schuessler" userId="859bf2b57f4b61c9" providerId="LiveId" clId="{A3243D4B-3B16-4465-B81F-280B61619D59}" dt="2021-04-11T16:04:55.647" v="132" actId="1076"/>
        <pc:sldMkLst>
          <pc:docMk/>
          <pc:sldMk cId="372962553" sldId="259"/>
        </pc:sldMkLst>
        <pc:spChg chg="mod">
          <ac:chgData name="Jan Schuessler" userId="859bf2b57f4b61c9" providerId="LiveId" clId="{A3243D4B-3B16-4465-B81F-280B61619D59}" dt="2021-04-11T16:00:29.344" v="125" actId="20577"/>
          <ac:spMkLst>
            <pc:docMk/>
            <pc:sldMk cId="372962553" sldId="259"/>
            <ac:spMk id="2" creationId="{CAE2DC41-4E37-41D4-A7D3-D3D49814ABC8}"/>
          </ac:spMkLst>
        </pc:spChg>
        <pc:spChg chg="del">
          <ac:chgData name="Jan Schuessler" userId="859bf2b57f4b61c9" providerId="LiveId" clId="{A3243D4B-3B16-4465-B81F-280B61619D59}" dt="2021-04-11T16:00:39.028" v="126" actId="478"/>
          <ac:spMkLst>
            <pc:docMk/>
            <pc:sldMk cId="372962553" sldId="259"/>
            <ac:spMk id="3" creationId="{BDE7F015-8BC4-4126-83F0-4BDC0DC21EBF}"/>
          </ac:spMkLst>
        </pc:spChg>
        <pc:spChg chg="add del mod">
          <ac:chgData name="Jan Schuessler" userId="859bf2b57f4b61c9" providerId="LiveId" clId="{A3243D4B-3B16-4465-B81F-280B61619D59}" dt="2021-04-11T16:00:45.031" v="127" actId="478"/>
          <ac:spMkLst>
            <pc:docMk/>
            <pc:sldMk cId="372962553" sldId="259"/>
            <ac:spMk id="5" creationId="{BAC3BEC5-F1A5-48FF-BA17-A2F39C1711A0}"/>
          </ac:spMkLst>
        </pc:spChg>
        <pc:picChg chg="add mod">
          <ac:chgData name="Jan Schuessler" userId="859bf2b57f4b61c9" providerId="LiveId" clId="{A3243D4B-3B16-4465-B81F-280B61619D59}" dt="2021-04-11T16:04:55.647" v="132" actId="1076"/>
          <ac:picMkLst>
            <pc:docMk/>
            <pc:sldMk cId="372962553" sldId="259"/>
            <ac:picMk id="7" creationId="{BF2568E5-68AE-4659-8D2F-3D02C1D108A9}"/>
          </ac:picMkLst>
        </pc:picChg>
      </pc:sldChg>
      <pc:sldChg chg="del">
        <pc:chgData name="Jan Schuessler" userId="859bf2b57f4b61c9" providerId="LiveId" clId="{A3243D4B-3B16-4465-B81F-280B61619D59}" dt="2021-04-11T15:54:21.859" v="0" actId="47"/>
        <pc:sldMkLst>
          <pc:docMk/>
          <pc:sldMk cId="1002388238" sldId="259"/>
        </pc:sldMkLst>
      </pc:sldChg>
      <pc:sldChg chg="addSp delSp modSp add mod setBg">
        <pc:chgData name="Jan Schuessler" userId="859bf2b57f4b61c9" providerId="LiveId" clId="{A3243D4B-3B16-4465-B81F-280B61619D59}" dt="2021-04-11T16:22:42.535" v="173" actId="26606"/>
        <pc:sldMkLst>
          <pc:docMk/>
          <pc:sldMk cId="1566600969" sldId="260"/>
        </pc:sldMkLst>
        <pc:spChg chg="mod">
          <ac:chgData name="Jan Schuessler" userId="859bf2b57f4b61c9" providerId="LiveId" clId="{A3243D4B-3B16-4465-B81F-280B61619D59}" dt="2021-04-11T16:22:42.535" v="173" actId="26606"/>
          <ac:spMkLst>
            <pc:docMk/>
            <pc:sldMk cId="1566600969" sldId="260"/>
            <ac:spMk id="2" creationId="{CAE2DC41-4E37-41D4-A7D3-D3D49814ABC8}"/>
          </ac:spMkLst>
        </pc:spChg>
        <pc:spChg chg="add">
          <ac:chgData name="Jan Schuessler" userId="859bf2b57f4b61c9" providerId="LiveId" clId="{A3243D4B-3B16-4465-B81F-280B61619D59}" dt="2021-04-11T16:22:42.535" v="173" actId="26606"/>
          <ac:spMkLst>
            <pc:docMk/>
            <pc:sldMk cId="1566600969" sldId="260"/>
            <ac:spMk id="74" creationId="{3498B3AD-B903-4A8D-9DE7-91C25164A3A4}"/>
          </ac:spMkLst>
        </pc:spChg>
        <pc:spChg chg="add">
          <ac:chgData name="Jan Schuessler" userId="859bf2b57f4b61c9" providerId="LiveId" clId="{A3243D4B-3B16-4465-B81F-280B61619D59}" dt="2021-04-11T16:22:42.535" v="173" actId="26606"/>
          <ac:spMkLst>
            <pc:docMk/>
            <pc:sldMk cId="1566600969" sldId="260"/>
            <ac:spMk id="76" creationId="{E094EAB7-07BC-41ED-B484-4D174674942A}"/>
          </ac:spMkLst>
        </pc:spChg>
        <pc:spChg chg="add">
          <ac:chgData name="Jan Schuessler" userId="859bf2b57f4b61c9" providerId="LiveId" clId="{A3243D4B-3B16-4465-B81F-280B61619D59}" dt="2021-04-11T16:22:42.535" v="173" actId="26606"/>
          <ac:spMkLst>
            <pc:docMk/>
            <pc:sldMk cId="1566600969" sldId="260"/>
            <ac:spMk id="78" creationId="{61B2DC70-6B27-41C2-88C8-75A976309A2E}"/>
          </ac:spMkLst>
        </pc:spChg>
        <pc:grpChg chg="add">
          <ac:chgData name="Jan Schuessler" userId="859bf2b57f4b61c9" providerId="LiveId" clId="{A3243D4B-3B16-4465-B81F-280B61619D59}" dt="2021-04-11T16:22:42.535" v="173" actId="26606"/>
          <ac:grpSpMkLst>
            <pc:docMk/>
            <pc:sldMk cId="1566600969" sldId="260"/>
            <ac:grpSpMk id="18" creationId="{903038AC-3A7E-40FE-9E0F-C163441C309C}"/>
          </ac:grpSpMkLst>
        </pc:grpChg>
        <pc:picChg chg="add del mod">
          <ac:chgData name="Jan Schuessler" userId="859bf2b57f4b61c9" providerId="LiveId" clId="{A3243D4B-3B16-4465-B81F-280B61619D59}" dt="2021-04-11T16:22:28.994" v="172" actId="478"/>
          <ac:picMkLst>
            <pc:docMk/>
            <pc:sldMk cId="1566600969" sldId="260"/>
            <ac:picMk id="4" creationId="{A19523B6-C6CA-4FCE-B251-00D93A5DA310}"/>
          </ac:picMkLst>
        </pc:picChg>
        <pc:picChg chg="add mod ord">
          <ac:chgData name="Jan Schuessler" userId="859bf2b57f4b61c9" providerId="LiveId" clId="{A3243D4B-3B16-4465-B81F-280B61619D59}" dt="2021-04-11T16:22:42.535" v="173" actId="26606"/>
          <ac:picMkLst>
            <pc:docMk/>
            <pc:sldMk cId="1566600969" sldId="260"/>
            <ac:picMk id="6" creationId="{55E03E8C-EDEB-49A8-B9B6-D3D8AC2BFC0A}"/>
          </ac:picMkLst>
        </pc:picChg>
        <pc:picChg chg="del">
          <ac:chgData name="Jan Schuessler" userId="859bf2b57f4b61c9" providerId="LiveId" clId="{A3243D4B-3B16-4465-B81F-280B61619D59}" dt="2021-04-11T16:06:00.155" v="134" actId="478"/>
          <ac:picMkLst>
            <pc:docMk/>
            <pc:sldMk cId="1566600969" sldId="260"/>
            <ac:picMk id="7" creationId="{BF2568E5-68AE-4659-8D2F-3D02C1D108A9}"/>
          </ac:picMkLst>
        </pc:picChg>
        <pc:picChg chg="add mod ord">
          <ac:chgData name="Jan Schuessler" userId="859bf2b57f4b61c9" providerId="LiveId" clId="{A3243D4B-3B16-4465-B81F-280B61619D59}" dt="2021-04-11T16:22:42.535" v="173" actId="26606"/>
          <ac:picMkLst>
            <pc:docMk/>
            <pc:sldMk cId="1566600969" sldId="260"/>
            <ac:picMk id="9" creationId="{445C0744-B60E-4536-9187-84C1D143D58B}"/>
          </ac:picMkLst>
        </pc:picChg>
        <pc:picChg chg="add mod">
          <ac:chgData name="Jan Schuessler" userId="859bf2b57f4b61c9" providerId="LiveId" clId="{A3243D4B-3B16-4465-B81F-280B61619D59}" dt="2021-04-11T16:22:42.535" v="173" actId="26606"/>
          <ac:picMkLst>
            <pc:docMk/>
            <pc:sldMk cId="1566600969" sldId="260"/>
            <ac:picMk id="11" creationId="{CDE30DA7-AA56-44E7-8564-AD6410C71129}"/>
          </ac:picMkLst>
        </pc:picChg>
        <pc:picChg chg="add">
          <ac:chgData name="Jan Schuessler" userId="859bf2b57f4b61c9" providerId="LiveId" clId="{A3243D4B-3B16-4465-B81F-280B61619D59}" dt="2021-04-11T16:22:42.535" v="173" actId="26606"/>
          <ac:picMkLst>
            <pc:docMk/>
            <pc:sldMk cId="1566600969" sldId="260"/>
            <ac:picMk id="16" creationId="{64FEDBE8-2806-4C1F-AE4F-70CF8B9DD977}"/>
          </ac:picMkLst>
        </pc:picChg>
      </pc:sldChg>
      <pc:sldChg chg="del">
        <pc:chgData name="Jan Schuessler" userId="859bf2b57f4b61c9" providerId="LiveId" clId="{A3243D4B-3B16-4465-B81F-280B61619D59}" dt="2021-04-11T15:54:21.859" v="0" actId="47"/>
        <pc:sldMkLst>
          <pc:docMk/>
          <pc:sldMk cId="2406276963" sldId="260"/>
        </pc:sldMkLst>
      </pc:sldChg>
      <pc:sldChg chg="del">
        <pc:chgData name="Jan Schuessler" userId="859bf2b57f4b61c9" providerId="LiveId" clId="{A3243D4B-3B16-4465-B81F-280B61619D59}" dt="2021-04-11T15:54:21.859" v="0" actId="47"/>
        <pc:sldMkLst>
          <pc:docMk/>
          <pc:sldMk cId="858961819" sldId="261"/>
        </pc:sldMkLst>
      </pc:sldChg>
      <pc:sldChg chg="addSp delSp modSp add mod setBg delDesignElem">
        <pc:chgData name="Jan Schuessler" userId="859bf2b57f4b61c9" providerId="LiveId" clId="{A3243D4B-3B16-4465-B81F-280B61619D59}" dt="2021-04-11T16:24:23.089" v="213" actId="1076"/>
        <pc:sldMkLst>
          <pc:docMk/>
          <pc:sldMk cId="2109251849" sldId="261"/>
        </pc:sldMkLst>
        <pc:spChg chg="mod">
          <ac:chgData name="Jan Schuessler" userId="859bf2b57f4b61c9" providerId="LiveId" clId="{A3243D4B-3B16-4465-B81F-280B61619D59}" dt="2021-04-11T16:23:32.559" v="210" actId="20577"/>
          <ac:spMkLst>
            <pc:docMk/>
            <pc:sldMk cId="2109251849" sldId="261"/>
            <ac:spMk id="2" creationId="{CAE2DC41-4E37-41D4-A7D3-D3D49814ABC8}"/>
          </ac:spMkLst>
        </pc:spChg>
        <pc:spChg chg="del">
          <ac:chgData name="Jan Schuessler" userId="859bf2b57f4b61c9" providerId="LiveId" clId="{A3243D4B-3B16-4465-B81F-280B61619D59}" dt="2021-04-11T16:23:15.706" v="175"/>
          <ac:spMkLst>
            <pc:docMk/>
            <pc:sldMk cId="2109251849" sldId="261"/>
            <ac:spMk id="74" creationId="{3498B3AD-B903-4A8D-9DE7-91C25164A3A4}"/>
          </ac:spMkLst>
        </pc:spChg>
        <pc:spChg chg="del">
          <ac:chgData name="Jan Schuessler" userId="859bf2b57f4b61c9" providerId="LiveId" clId="{A3243D4B-3B16-4465-B81F-280B61619D59}" dt="2021-04-11T16:23:15.706" v="175"/>
          <ac:spMkLst>
            <pc:docMk/>
            <pc:sldMk cId="2109251849" sldId="261"/>
            <ac:spMk id="76" creationId="{E094EAB7-07BC-41ED-B484-4D174674942A}"/>
          </ac:spMkLst>
        </pc:spChg>
        <pc:spChg chg="del">
          <ac:chgData name="Jan Schuessler" userId="859bf2b57f4b61c9" providerId="LiveId" clId="{A3243D4B-3B16-4465-B81F-280B61619D59}" dt="2021-04-11T16:23:15.706" v="175"/>
          <ac:spMkLst>
            <pc:docMk/>
            <pc:sldMk cId="2109251849" sldId="261"/>
            <ac:spMk id="78" creationId="{61B2DC70-6B27-41C2-88C8-75A976309A2E}"/>
          </ac:spMkLst>
        </pc:spChg>
        <pc:grpChg chg="del">
          <ac:chgData name="Jan Schuessler" userId="859bf2b57f4b61c9" providerId="LiveId" clId="{A3243D4B-3B16-4465-B81F-280B61619D59}" dt="2021-04-11T16:23:15.706" v="175"/>
          <ac:grpSpMkLst>
            <pc:docMk/>
            <pc:sldMk cId="2109251849" sldId="261"/>
            <ac:grpSpMk id="18" creationId="{903038AC-3A7E-40FE-9E0F-C163441C309C}"/>
          </ac:grpSpMkLst>
        </pc:grpChg>
        <pc:picChg chg="add mod">
          <ac:chgData name="Jan Schuessler" userId="859bf2b57f4b61c9" providerId="LiveId" clId="{A3243D4B-3B16-4465-B81F-280B61619D59}" dt="2021-04-11T16:24:23.089" v="213" actId="1076"/>
          <ac:picMkLst>
            <pc:docMk/>
            <pc:sldMk cId="2109251849" sldId="261"/>
            <ac:picMk id="4" creationId="{7A24E0D8-575E-4DE5-8CC3-D7BE0C15BE40}"/>
          </ac:picMkLst>
        </pc:picChg>
        <pc:picChg chg="del">
          <ac:chgData name="Jan Schuessler" userId="859bf2b57f4b61c9" providerId="LiveId" clId="{A3243D4B-3B16-4465-B81F-280B61619D59}" dt="2021-04-11T16:23:38.488" v="211" actId="478"/>
          <ac:picMkLst>
            <pc:docMk/>
            <pc:sldMk cId="2109251849" sldId="261"/>
            <ac:picMk id="6" creationId="{55E03E8C-EDEB-49A8-B9B6-D3D8AC2BFC0A}"/>
          </ac:picMkLst>
        </pc:picChg>
        <pc:picChg chg="del">
          <ac:chgData name="Jan Schuessler" userId="859bf2b57f4b61c9" providerId="LiveId" clId="{A3243D4B-3B16-4465-B81F-280B61619D59}" dt="2021-04-11T16:23:38.488" v="211" actId="478"/>
          <ac:picMkLst>
            <pc:docMk/>
            <pc:sldMk cId="2109251849" sldId="261"/>
            <ac:picMk id="9" creationId="{445C0744-B60E-4536-9187-84C1D143D58B}"/>
          </ac:picMkLst>
        </pc:picChg>
        <pc:picChg chg="del">
          <ac:chgData name="Jan Schuessler" userId="859bf2b57f4b61c9" providerId="LiveId" clId="{A3243D4B-3B16-4465-B81F-280B61619D59}" dt="2021-04-11T16:23:38.488" v="211" actId="478"/>
          <ac:picMkLst>
            <pc:docMk/>
            <pc:sldMk cId="2109251849" sldId="261"/>
            <ac:picMk id="11" creationId="{CDE30DA7-AA56-44E7-8564-AD6410C71129}"/>
          </ac:picMkLst>
        </pc:picChg>
        <pc:picChg chg="del">
          <ac:chgData name="Jan Schuessler" userId="859bf2b57f4b61c9" providerId="LiveId" clId="{A3243D4B-3B16-4465-B81F-280B61619D59}" dt="2021-04-11T16:23:15.706" v="175"/>
          <ac:picMkLst>
            <pc:docMk/>
            <pc:sldMk cId="2109251849" sldId="261"/>
            <ac:picMk id="16" creationId="{64FEDBE8-2806-4C1F-AE4F-70CF8B9DD977}"/>
          </ac:picMkLst>
        </pc:picChg>
      </pc:sldChg>
      <pc:sldChg chg="add del">
        <pc:chgData name="Jan Schuessler" userId="859bf2b57f4b61c9" providerId="LiveId" clId="{A3243D4B-3B16-4465-B81F-280B61619D59}" dt="2021-04-11T16:24:56.726" v="215" actId="47"/>
        <pc:sldMkLst>
          <pc:docMk/>
          <pc:sldMk cId="701813875" sldId="262"/>
        </pc:sldMkLst>
      </pc:sldChg>
      <pc:sldChg chg="addSp delSp modSp add mod ord">
        <pc:chgData name="Jan Schuessler" userId="859bf2b57f4b61c9" providerId="LiveId" clId="{A3243D4B-3B16-4465-B81F-280B61619D59}" dt="2021-04-11T16:25:34.571" v="237" actId="1076"/>
        <pc:sldMkLst>
          <pc:docMk/>
          <pc:sldMk cId="2499315476" sldId="262"/>
        </pc:sldMkLst>
        <pc:spChg chg="mod">
          <ac:chgData name="Jan Schuessler" userId="859bf2b57f4b61c9" providerId="LiveId" clId="{A3243D4B-3B16-4465-B81F-280B61619D59}" dt="2021-04-11T16:25:10.531" v="233" actId="20577"/>
          <ac:spMkLst>
            <pc:docMk/>
            <pc:sldMk cId="2499315476" sldId="262"/>
            <ac:spMk id="2" creationId="{CAE2DC41-4E37-41D4-A7D3-D3D49814ABC8}"/>
          </ac:spMkLst>
        </pc:spChg>
        <pc:picChg chg="add mod">
          <ac:chgData name="Jan Schuessler" userId="859bf2b57f4b61c9" providerId="LiveId" clId="{A3243D4B-3B16-4465-B81F-280B61619D59}" dt="2021-04-11T16:25:34.571" v="237" actId="1076"/>
          <ac:picMkLst>
            <pc:docMk/>
            <pc:sldMk cId="2499315476" sldId="262"/>
            <ac:picMk id="4" creationId="{BB2A70A9-39CA-434F-B72E-800D7C160CB3}"/>
          </ac:picMkLst>
        </pc:picChg>
        <pc:picChg chg="del">
          <ac:chgData name="Jan Schuessler" userId="859bf2b57f4b61c9" providerId="LiveId" clId="{A3243D4B-3B16-4465-B81F-280B61619D59}" dt="2021-04-11T16:25:15.574" v="234" actId="478"/>
          <ac:picMkLst>
            <pc:docMk/>
            <pc:sldMk cId="2499315476" sldId="262"/>
            <ac:picMk id="7" creationId="{BF2568E5-68AE-4659-8D2F-3D02C1D108A9}"/>
          </ac:picMkLst>
        </pc:picChg>
      </pc:sldChg>
      <pc:sldChg chg="addSp delSp modSp add mod">
        <pc:chgData name="Jan Schuessler" userId="859bf2b57f4b61c9" providerId="LiveId" clId="{A3243D4B-3B16-4465-B81F-280B61619D59}" dt="2021-04-11T16:29:11.716" v="277" actId="1076"/>
        <pc:sldMkLst>
          <pc:docMk/>
          <pc:sldMk cId="1767886829" sldId="263"/>
        </pc:sldMkLst>
        <pc:spChg chg="mod">
          <ac:chgData name="Jan Schuessler" userId="859bf2b57f4b61c9" providerId="LiveId" clId="{A3243D4B-3B16-4465-B81F-280B61619D59}" dt="2021-04-11T16:29:08.323" v="276" actId="1076"/>
          <ac:spMkLst>
            <pc:docMk/>
            <pc:sldMk cId="1767886829" sldId="263"/>
            <ac:spMk id="2" creationId="{CAE2DC41-4E37-41D4-A7D3-D3D49814ABC8}"/>
          </ac:spMkLst>
        </pc:spChg>
        <pc:picChg chg="del">
          <ac:chgData name="Jan Schuessler" userId="859bf2b57f4b61c9" providerId="LiveId" clId="{A3243D4B-3B16-4465-B81F-280B61619D59}" dt="2021-04-11T16:26:43.496" v="265" actId="478"/>
          <ac:picMkLst>
            <pc:docMk/>
            <pc:sldMk cId="1767886829" sldId="263"/>
            <ac:picMk id="4" creationId="{BB2A70A9-39CA-434F-B72E-800D7C160CB3}"/>
          </ac:picMkLst>
        </pc:picChg>
        <pc:picChg chg="add mod">
          <ac:chgData name="Jan Schuessler" userId="859bf2b57f4b61c9" providerId="LiveId" clId="{A3243D4B-3B16-4465-B81F-280B61619D59}" dt="2021-04-11T16:29:11.716" v="277" actId="1076"/>
          <ac:picMkLst>
            <pc:docMk/>
            <pc:sldMk cId="1767886829" sldId="263"/>
            <ac:picMk id="5" creationId="{D040BD02-7A13-48F0-93BD-7AD42717B2B9}"/>
          </ac:picMkLst>
        </pc:picChg>
      </pc:sldChg>
      <pc:sldChg chg="del">
        <pc:chgData name="Jan Schuessler" userId="859bf2b57f4b61c9" providerId="LiveId" clId="{A3243D4B-3B16-4465-B81F-280B61619D59}" dt="2021-04-11T15:54:21.859" v="0" actId="47"/>
        <pc:sldMkLst>
          <pc:docMk/>
          <pc:sldMk cId="3581024551" sldId="263"/>
        </pc:sldMkLst>
      </pc:sldChg>
      <pc:sldChg chg="addSp delSp modSp add mod ord">
        <pc:chgData name="Jan Schuessler" userId="859bf2b57f4b61c9" providerId="LiveId" clId="{A3243D4B-3B16-4465-B81F-280B61619D59}" dt="2021-04-11T20:39:15.550" v="1874" actId="14826"/>
        <pc:sldMkLst>
          <pc:docMk/>
          <pc:sldMk cId="1533492225" sldId="264"/>
        </pc:sldMkLst>
        <pc:spChg chg="mod">
          <ac:chgData name="Jan Schuessler" userId="859bf2b57f4b61c9" providerId="LiveId" clId="{A3243D4B-3B16-4465-B81F-280B61619D59}" dt="2021-04-11T16:38:29.885" v="300" actId="20577"/>
          <ac:spMkLst>
            <pc:docMk/>
            <pc:sldMk cId="1533492225" sldId="264"/>
            <ac:spMk id="2" creationId="{CAE2DC41-4E37-41D4-A7D3-D3D49814ABC8}"/>
          </ac:spMkLst>
        </pc:spChg>
        <pc:picChg chg="del">
          <ac:chgData name="Jan Schuessler" userId="859bf2b57f4b61c9" providerId="LiveId" clId="{A3243D4B-3B16-4465-B81F-280B61619D59}" dt="2021-04-11T16:38:31.746" v="301" actId="478"/>
          <ac:picMkLst>
            <pc:docMk/>
            <pc:sldMk cId="1533492225" sldId="264"/>
            <ac:picMk id="4" creationId="{BB2A70A9-39CA-434F-B72E-800D7C160CB3}"/>
          </ac:picMkLst>
        </pc:picChg>
        <pc:picChg chg="add mod">
          <ac:chgData name="Jan Schuessler" userId="859bf2b57f4b61c9" providerId="LiveId" clId="{A3243D4B-3B16-4465-B81F-280B61619D59}" dt="2021-04-11T20:39:15.550" v="1874" actId="14826"/>
          <ac:picMkLst>
            <pc:docMk/>
            <pc:sldMk cId="1533492225" sldId="264"/>
            <ac:picMk id="5" creationId="{33C91463-B93D-4099-8E3C-8F8ABF9C05CC}"/>
          </ac:picMkLst>
        </pc:picChg>
      </pc:sldChg>
      <pc:sldChg chg="addSp delSp modSp add mod modAnim">
        <pc:chgData name="Jan Schuessler" userId="859bf2b57f4b61c9" providerId="LiveId" clId="{A3243D4B-3B16-4465-B81F-280B61619D59}" dt="2021-04-11T19:29:25.931" v="324" actId="1076"/>
        <pc:sldMkLst>
          <pc:docMk/>
          <pc:sldMk cId="751147120" sldId="265"/>
        </pc:sldMkLst>
        <pc:spChg chg="mod">
          <ac:chgData name="Jan Schuessler" userId="859bf2b57f4b61c9" providerId="LiveId" clId="{A3243D4B-3B16-4465-B81F-280B61619D59}" dt="2021-04-11T19:28:44.237" v="318" actId="20577"/>
          <ac:spMkLst>
            <pc:docMk/>
            <pc:sldMk cId="751147120" sldId="265"/>
            <ac:spMk id="2" creationId="{CAE2DC41-4E37-41D4-A7D3-D3D49814ABC8}"/>
          </ac:spMkLst>
        </pc:spChg>
        <pc:picChg chg="add mod">
          <ac:chgData name="Jan Schuessler" userId="859bf2b57f4b61c9" providerId="LiveId" clId="{A3243D4B-3B16-4465-B81F-280B61619D59}" dt="2021-04-11T19:29:25.931" v="324" actId="1076"/>
          <ac:picMkLst>
            <pc:docMk/>
            <pc:sldMk cId="751147120" sldId="265"/>
            <ac:picMk id="3" creationId="{33501CB4-E49C-49B5-822A-7FCC63959186}"/>
          </ac:picMkLst>
        </pc:picChg>
        <pc:picChg chg="del">
          <ac:chgData name="Jan Schuessler" userId="859bf2b57f4b61c9" providerId="LiveId" clId="{A3243D4B-3B16-4465-B81F-280B61619D59}" dt="2021-04-11T19:27:20.372" v="306" actId="478"/>
          <ac:picMkLst>
            <pc:docMk/>
            <pc:sldMk cId="751147120" sldId="265"/>
            <ac:picMk id="5" creationId="{33C91463-B93D-4099-8E3C-8F8ABF9C05CC}"/>
          </ac:picMkLst>
        </pc:picChg>
      </pc:sldChg>
      <pc:sldChg chg="del">
        <pc:chgData name="Jan Schuessler" userId="859bf2b57f4b61c9" providerId="LiveId" clId="{A3243D4B-3B16-4465-B81F-280B61619D59}" dt="2021-04-11T15:54:21.859" v="0" actId="47"/>
        <pc:sldMkLst>
          <pc:docMk/>
          <pc:sldMk cId="2514237869" sldId="266"/>
        </pc:sldMkLst>
      </pc:sldChg>
      <pc:sldChg chg="modSp add mod">
        <pc:chgData name="Jan Schuessler" userId="859bf2b57f4b61c9" providerId="LiveId" clId="{A3243D4B-3B16-4465-B81F-280B61619D59}" dt="2021-04-11T20:09:51.939" v="1391" actId="20577"/>
        <pc:sldMkLst>
          <pc:docMk/>
          <pc:sldMk cId="2737589633" sldId="266"/>
        </pc:sldMkLst>
        <pc:spChg chg="mod">
          <ac:chgData name="Jan Schuessler" userId="859bf2b57f4b61c9" providerId="LiveId" clId="{A3243D4B-3B16-4465-B81F-280B61619D59}" dt="2021-04-11T20:09:51.939" v="1391" actId="20577"/>
          <ac:spMkLst>
            <pc:docMk/>
            <pc:sldMk cId="2737589633" sldId="266"/>
            <ac:spMk id="2" creationId="{CAE2DC41-4E37-41D4-A7D3-D3D49814ABC8}"/>
          </ac:spMkLst>
        </pc:spChg>
      </pc:sldChg>
      <pc:sldChg chg="del">
        <pc:chgData name="Jan Schuessler" userId="859bf2b57f4b61c9" providerId="LiveId" clId="{A3243D4B-3B16-4465-B81F-280B61619D59}" dt="2021-04-11T15:54:21.859" v="0" actId="47"/>
        <pc:sldMkLst>
          <pc:docMk/>
          <pc:sldMk cId="246083922" sldId="267"/>
        </pc:sldMkLst>
      </pc:sldChg>
      <pc:sldChg chg="addSp delSp modSp add mod">
        <pc:chgData name="Jan Schuessler" userId="859bf2b57f4b61c9" providerId="LiveId" clId="{A3243D4B-3B16-4465-B81F-280B61619D59}" dt="2021-04-11T20:21:38.828" v="1854" actId="14100"/>
        <pc:sldMkLst>
          <pc:docMk/>
          <pc:sldMk cId="3093812257" sldId="267"/>
        </pc:sldMkLst>
        <pc:spChg chg="mod">
          <ac:chgData name="Jan Schuessler" userId="859bf2b57f4b61c9" providerId="LiveId" clId="{A3243D4B-3B16-4465-B81F-280B61619D59}" dt="2021-04-11T19:32:33.167" v="411" actId="20577"/>
          <ac:spMkLst>
            <pc:docMk/>
            <pc:sldMk cId="3093812257" sldId="267"/>
            <ac:spMk id="2" creationId="{CAE2DC41-4E37-41D4-A7D3-D3D49814ABC8}"/>
          </ac:spMkLst>
        </pc:spChg>
        <pc:spChg chg="add del mod">
          <ac:chgData name="Jan Schuessler" userId="859bf2b57f4b61c9" providerId="LiveId" clId="{A3243D4B-3B16-4465-B81F-280B61619D59}" dt="2021-04-11T19:32:53.138" v="414" actId="478"/>
          <ac:spMkLst>
            <pc:docMk/>
            <pc:sldMk cId="3093812257" sldId="267"/>
            <ac:spMk id="3" creationId="{12C746B8-2806-4C88-9497-0BEF9C792EA2}"/>
          </ac:spMkLst>
        </pc:spChg>
        <pc:spChg chg="add mod">
          <ac:chgData name="Jan Schuessler" userId="859bf2b57f4b61c9" providerId="LiveId" clId="{A3243D4B-3B16-4465-B81F-280B61619D59}" dt="2021-04-11T20:21:38.828" v="1854" actId="14100"/>
          <ac:spMkLst>
            <pc:docMk/>
            <pc:sldMk cId="3093812257" sldId="267"/>
            <ac:spMk id="6" creationId="{E93BBB16-CDD1-4EA0-A5B8-711051DE6FAF}"/>
          </ac:spMkLst>
        </pc:spChg>
        <pc:picChg chg="del">
          <ac:chgData name="Jan Schuessler" userId="859bf2b57f4b61c9" providerId="LiveId" clId="{A3243D4B-3B16-4465-B81F-280B61619D59}" dt="2021-04-11T19:32:13.210" v="372" actId="478"/>
          <ac:picMkLst>
            <pc:docMk/>
            <pc:sldMk cId="3093812257" sldId="267"/>
            <ac:picMk id="5" creationId="{33C91463-B93D-4099-8E3C-8F8ABF9C05CC}"/>
          </ac:picMkLst>
        </pc:picChg>
      </pc:sldChg>
      <pc:sldChg chg="del">
        <pc:chgData name="Jan Schuessler" userId="859bf2b57f4b61c9" providerId="LiveId" clId="{A3243D4B-3B16-4465-B81F-280B61619D59}" dt="2021-04-11T15:54:21.859" v="0" actId="47"/>
        <pc:sldMkLst>
          <pc:docMk/>
          <pc:sldMk cId="865236318" sldId="268"/>
        </pc:sldMkLst>
      </pc:sldChg>
      <pc:sldChg chg="addSp modSp add mod modAnim">
        <pc:chgData name="Jan Schuessler" userId="859bf2b57f4b61c9" providerId="LiveId" clId="{A3243D4B-3B16-4465-B81F-280B61619D59}" dt="2021-04-11T19:37:04.102" v="747" actId="1076"/>
        <pc:sldMkLst>
          <pc:docMk/>
          <pc:sldMk cId="4066037568" sldId="268"/>
        </pc:sldMkLst>
        <pc:spChg chg="mod">
          <ac:chgData name="Jan Schuessler" userId="859bf2b57f4b61c9" providerId="LiveId" clId="{A3243D4B-3B16-4465-B81F-280B61619D59}" dt="2021-04-11T19:34:44.107" v="594" actId="20577"/>
          <ac:spMkLst>
            <pc:docMk/>
            <pc:sldMk cId="4066037568" sldId="268"/>
            <ac:spMk id="2" creationId="{CAE2DC41-4E37-41D4-A7D3-D3D49814ABC8}"/>
          </ac:spMkLst>
        </pc:spChg>
        <pc:spChg chg="mod">
          <ac:chgData name="Jan Schuessler" userId="859bf2b57f4b61c9" providerId="LiveId" clId="{A3243D4B-3B16-4465-B81F-280B61619D59}" dt="2021-04-11T19:36:45.392" v="742" actId="14100"/>
          <ac:spMkLst>
            <pc:docMk/>
            <pc:sldMk cId="4066037568" sldId="268"/>
            <ac:spMk id="6" creationId="{E93BBB16-CDD1-4EA0-A5B8-711051DE6FAF}"/>
          </ac:spMkLst>
        </pc:spChg>
        <pc:picChg chg="add mod">
          <ac:chgData name="Jan Schuessler" userId="859bf2b57f4b61c9" providerId="LiveId" clId="{A3243D4B-3B16-4465-B81F-280B61619D59}" dt="2021-04-11T19:37:04.102" v="747" actId="1076"/>
          <ac:picMkLst>
            <pc:docMk/>
            <pc:sldMk cId="4066037568" sldId="268"/>
            <ac:picMk id="3" creationId="{67384DB6-8954-4AC7-9AFF-3D52B4BFB362}"/>
          </ac:picMkLst>
        </pc:picChg>
      </pc:sldChg>
      <pc:sldChg chg="delSp modSp add mod delAnim">
        <pc:chgData name="Jan Schuessler" userId="859bf2b57f4b61c9" providerId="LiveId" clId="{A3243D4B-3B16-4465-B81F-280B61619D59}" dt="2021-04-11T19:50:37.924" v="1251" actId="20577"/>
        <pc:sldMkLst>
          <pc:docMk/>
          <pc:sldMk cId="2719607864" sldId="269"/>
        </pc:sldMkLst>
        <pc:spChg chg="mod">
          <ac:chgData name="Jan Schuessler" userId="859bf2b57f4b61c9" providerId="LiveId" clId="{A3243D4B-3B16-4465-B81F-280B61619D59}" dt="2021-04-11T19:50:37.924" v="1251" actId="20577"/>
          <ac:spMkLst>
            <pc:docMk/>
            <pc:sldMk cId="2719607864" sldId="269"/>
            <ac:spMk id="6" creationId="{E93BBB16-CDD1-4EA0-A5B8-711051DE6FAF}"/>
          </ac:spMkLst>
        </pc:spChg>
        <pc:picChg chg="del">
          <ac:chgData name="Jan Schuessler" userId="859bf2b57f4b61c9" providerId="LiveId" clId="{A3243D4B-3B16-4465-B81F-280B61619D59}" dt="2021-04-11T19:38:58.104" v="749" actId="478"/>
          <ac:picMkLst>
            <pc:docMk/>
            <pc:sldMk cId="2719607864" sldId="269"/>
            <ac:picMk id="3" creationId="{67384DB6-8954-4AC7-9AFF-3D52B4BFB362}"/>
          </ac:picMkLst>
        </pc:picChg>
      </pc:sldChg>
      <pc:sldChg chg="del">
        <pc:chgData name="Jan Schuessler" userId="859bf2b57f4b61c9" providerId="LiveId" clId="{A3243D4B-3B16-4465-B81F-280B61619D59}" dt="2021-04-11T15:54:21.859" v="0" actId="47"/>
        <pc:sldMkLst>
          <pc:docMk/>
          <pc:sldMk cId="3567766344" sldId="269"/>
        </pc:sldMkLst>
      </pc:sldChg>
      <pc:sldChg chg="addSp modSp add mod">
        <pc:chgData name="Jan Schuessler" userId="859bf2b57f4b61c9" providerId="LiveId" clId="{A3243D4B-3B16-4465-B81F-280B61619D59}" dt="2021-04-11T19:48:37.961" v="1164" actId="20577"/>
        <pc:sldMkLst>
          <pc:docMk/>
          <pc:sldMk cId="3884270388" sldId="270"/>
        </pc:sldMkLst>
        <pc:spChg chg="mod">
          <ac:chgData name="Jan Schuessler" userId="859bf2b57f4b61c9" providerId="LiveId" clId="{A3243D4B-3B16-4465-B81F-280B61619D59}" dt="2021-04-11T19:48:37.961" v="1164" actId="20577"/>
          <ac:spMkLst>
            <pc:docMk/>
            <pc:sldMk cId="3884270388" sldId="270"/>
            <ac:spMk id="6" creationId="{E93BBB16-CDD1-4EA0-A5B8-711051DE6FAF}"/>
          </ac:spMkLst>
        </pc:spChg>
        <pc:picChg chg="add mod modCrop">
          <ac:chgData name="Jan Schuessler" userId="859bf2b57f4b61c9" providerId="LiveId" clId="{A3243D4B-3B16-4465-B81F-280B61619D59}" dt="2021-04-11T19:48:21.734" v="1160" actId="1076"/>
          <ac:picMkLst>
            <pc:docMk/>
            <pc:sldMk cId="3884270388" sldId="270"/>
            <ac:picMk id="4" creationId="{32E77D84-1644-4D61-B8D7-0FACA9CCBC09}"/>
          </ac:picMkLst>
        </pc:picChg>
      </pc:sldChg>
      <pc:sldChg chg="add del">
        <pc:chgData name="Jan Schuessler" userId="859bf2b57f4b61c9" providerId="LiveId" clId="{A3243D4B-3B16-4465-B81F-280B61619D59}" dt="2021-04-11T19:45:33.344" v="1145"/>
        <pc:sldMkLst>
          <pc:docMk/>
          <pc:sldMk cId="238089020" sldId="271"/>
        </pc:sldMkLst>
      </pc:sldChg>
      <pc:sldChg chg="addSp modSp add mod">
        <pc:chgData name="Jan Schuessler" userId="859bf2b57f4b61c9" providerId="LiveId" clId="{A3243D4B-3B16-4465-B81F-280B61619D59}" dt="2021-04-11T21:39:41.368" v="2139" actId="20577"/>
        <pc:sldMkLst>
          <pc:docMk/>
          <pc:sldMk cId="1919061247" sldId="271"/>
        </pc:sldMkLst>
        <pc:spChg chg="mod">
          <ac:chgData name="Jan Schuessler" userId="859bf2b57f4b61c9" providerId="LiveId" clId="{A3243D4B-3B16-4465-B81F-280B61619D59}" dt="2021-04-11T19:50:54.377" v="1262" actId="20577"/>
          <ac:spMkLst>
            <pc:docMk/>
            <pc:sldMk cId="1919061247" sldId="271"/>
            <ac:spMk id="2" creationId="{CAE2DC41-4E37-41D4-A7D3-D3D49814ABC8}"/>
          </ac:spMkLst>
        </pc:spChg>
        <pc:spChg chg="add mod">
          <ac:chgData name="Jan Schuessler" userId="859bf2b57f4b61c9" providerId="LiveId" clId="{A3243D4B-3B16-4465-B81F-280B61619D59}" dt="2021-04-11T20:04:41.455" v="1371" actId="255"/>
          <ac:spMkLst>
            <pc:docMk/>
            <pc:sldMk cId="1919061247" sldId="271"/>
            <ac:spMk id="3" creationId="{5809E40C-8624-478B-9055-4C2FAE6603D0}"/>
          </ac:spMkLst>
        </pc:spChg>
        <pc:spChg chg="add mod">
          <ac:chgData name="Jan Schuessler" userId="859bf2b57f4b61c9" providerId="LiveId" clId="{A3243D4B-3B16-4465-B81F-280B61619D59}" dt="2021-04-11T21:39:41.368" v="2139" actId="20577"/>
          <ac:spMkLst>
            <pc:docMk/>
            <pc:sldMk cId="1919061247" sldId="271"/>
            <ac:spMk id="5" creationId="{CC5671AE-C451-4EB4-975D-761868203D7B}"/>
          </ac:spMkLst>
        </pc:spChg>
        <pc:spChg chg="mod">
          <ac:chgData name="Jan Schuessler" userId="859bf2b57f4b61c9" providerId="LiveId" clId="{A3243D4B-3B16-4465-B81F-280B61619D59}" dt="2021-04-11T20:03:17.998" v="1365" actId="14100"/>
          <ac:spMkLst>
            <pc:docMk/>
            <pc:sldMk cId="1919061247" sldId="271"/>
            <ac:spMk id="6" creationId="{E93BBB16-CDD1-4EA0-A5B8-711051DE6FAF}"/>
          </ac:spMkLst>
        </pc:spChg>
      </pc:sldChg>
      <pc:sldChg chg="add">
        <pc:chgData name="Jan Schuessler" userId="859bf2b57f4b61c9" providerId="LiveId" clId="{A3243D4B-3B16-4465-B81F-280B61619D59}" dt="2021-04-11T20:09:47.388" v="1382"/>
        <pc:sldMkLst>
          <pc:docMk/>
          <pc:sldMk cId="1058993970" sldId="272"/>
        </pc:sldMkLst>
      </pc:sldChg>
      <pc:sldChg chg="del">
        <pc:chgData name="Jan Schuessler" userId="859bf2b57f4b61c9" providerId="LiveId" clId="{A3243D4B-3B16-4465-B81F-280B61619D59}" dt="2021-04-11T15:54:21.859" v="0" actId="47"/>
        <pc:sldMkLst>
          <pc:docMk/>
          <pc:sldMk cId="4254689300" sldId="272"/>
        </pc:sldMkLst>
      </pc:sldChg>
      <pc:sldChg chg="addSp delSp modSp add mod">
        <pc:chgData name="Jan Schuessler" userId="859bf2b57f4b61c9" providerId="LiveId" clId="{A3243D4B-3B16-4465-B81F-280B61619D59}" dt="2021-04-11T20:11:58.962" v="1547" actId="20577"/>
        <pc:sldMkLst>
          <pc:docMk/>
          <pc:sldMk cId="3857965254" sldId="273"/>
        </pc:sldMkLst>
        <pc:spChg chg="mod">
          <ac:chgData name="Jan Schuessler" userId="859bf2b57f4b61c9" providerId="LiveId" clId="{A3243D4B-3B16-4465-B81F-280B61619D59}" dt="2021-04-11T20:10:41.866" v="1408" actId="20577"/>
          <ac:spMkLst>
            <pc:docMk/>
            <pc:sldMk cId="3857965254" sldId="273"/>
            <ac:spMk id="2" creationId="{CAE2DC41-4E37-41D4-A7D3-D3D49814ABC8}"/>
          </ac:spMkLst>
        </pc:spChg>
        <pc:spChg chg="add mod">
          <ac:chgData name="Jan Schuessler" userId="859bf2b57f4b61c9" providerId="LiveId" clId="{A3243D4B-3B16-4465-B81F-280B61619D59}" dt="2021-04-11T20:11:58.962" v="1547" actId="20577"/>
          <ac:spMkLst>
            <pc:docMk/>
            <pc:sldMk cId="3857965254" sldId="273"/>
            <ac:spMk id="4" creationId="{7AE4CF1A-7C15-4CCF-BC69-FF50C894034F}"/>
          </ac:spMkLst>
        </pc:spChg>
        <pc:picChg chg="del">
          <ac:chgData name="Jan Schuessler" userId="859bf2b57f4b61c9" providerId="LiveId" clId="{A3243D4B-3B16-4465-B81F-280B61619D59}" dt="2021-04-11T20:10:14.021" v="1393" actId="478"/>
          <ac:picMkLst>
            <pc:docMk/>
            <pc:sldMk cId="3857965254" sldId="273"/>
            <ac:picMk id="5" creationId="{33C91463-B93D-4099-8E3C-8F8ABF9C05CC}"/>
          </ac:picMkLst>
        </pc:picChg>
      </pc:sldChg>
      <pc:sldChg chg="addSp delSp modSp add mod">
        <pc:chgData name="Jan Schuessler" userId="859bf2b57f4b61c9" providerId="LiveId" clId="{A3243D4B-3B16-4465-B81F-280B61619D59}" dt="2021-04-11T20:21:25.914" v="1852" actId="1076"/>
        <pc:sldMkLst>
          <pc:docMk/>
          <pc:sldMk cId="2041206646" sldId="274"/>
        </pc:sldMkLst>
        <pc:spChg chg="add del mod">
          <ac:chgData name="Jan Schuessler" userId="859bf2b57f4b61c9" providerId="LiveId" clId="{A3243D4B-3B16-4465-B81F-280B61619D59}" dt="2021-04-11T20:14:08.784" v="1611" actId="478"/>
          <ac:spMkLst>
            <pc:docMk/>
            <pc:sldMk cId="2041206646" sldId="274"/>
            <ac:spMk id="4" creationId="{E827B84F-3FE2-4475-ABCA-1F06683E2C43}"/>
          </ac:spMkLst>
        </pc:spChg>
        <pc:spChg chg="del">
          <ac:chgData name="Jan Schuessler" userId="859bf2b57f4b61c9" providerId="LiveId" clId="{A3243D4B-3B16-4465-B81F-280B61619D59}" dt="2021-04-11T20:13:40.295" v="1610" actId="478"/>
          <ac:spMkLst>
            <pc:docMk/>
            <pc:sldMk cId="2041206646" sldId="274"/>
            <ac:spMk id="6" creationId="{E93BBB16-CDD1-4EA0-A5B8-711051DE6FAF}"/>
          </ac:spMkLst>
        </pc:spChg>
        <pc:spChg chg="add mod">
          <ac:chgData name="Jan Schuessler" userId="859bf2b57f4b61c9" providerId="LiveId" clId="{A3243D4B-3B16-4465-B81F-280B61619D59}" dt="2021-04-11T20:21:25.914" v="1852" actId="1076"/>
          <ac:spMkLst>
            <pc:docMk/>
            <pc:sldMk cId="2041206646" sldId="274"/>
            <ac:spMk id="7" creationId="{3164CF44-7F78-4079-BFCA-B311F143DAD1}"/>
          </ac:spMkLst>
        </pc:spChg>
        <pc:spChg chg="add mod">
          <ac:chgData name="Jan Schuessler" userId="859bf2b57f4b61c9" providerId="LiveId" clId="{A3243D4B-3B16-4465-B81F-280B61619D59}" dt="2021-04-11T20:18:52.996" v="1627" actId="20577"/>
          <ac:spMkLst>
            <pc:docMk/>
            <pc:sldMk cId="2041206646" sldId="274"/>
            <ac:spMk id="8" creationId="{1486D6F0-D2BB-405E-9277-AED8B1B65B70}"/>
          </ac:spMkLst>
        </pc:spChg>
        <pc:spChg chg="add mod">
          <ac:chgData name="Jan Schuessler" userId="859bf2b57f4b61c9" providerId="LiveId" clId="{A3243D4B-3B16-4465-B81F-280B61619D59}" dt="2021-04-11T20:21:06.936" v="1849" actId="27636"/>
          <ac:spMkLst>
            <pc:docMk/>
            <pc:sldMk cId="2041206646" sldId="274"/>
            <ac:spMk id="9" creationId="{7B430E6F-E109-4A3B-9958-D11235000EDF}"/>
          </ac:spMkLst>
        </pc:spChg>
      </pc:sldChg>
      <pc:sldChg chg="modSp add mod">
        <pc:chgData name="Jan Schuessler" userId="859bf2b57f4b61c9" providerId="LiveId" clId="{A3243D4B-3B16-4465-B81F-280B61619D59}" dt="2021-04-11T20:25:33.682" v="1872" actId="20577"/>
        <pc:sldMkLst>
          <pc:docMk/>
          <pc:sldMk cId="101751147" sldId="275"/>
        </pc:sldMkLst>
        <pc:spChg chg="mod">
          <ac:chgData name="Jan Schuessler" userId="859bf2b57f4b61c9" providerId="LiveId" clId="{A3243D4B-3B16-4465-B81F-280B61619D59}" dt="2021-04-11T20:25:33.682" v="1872" actId="20577"/>
          <ac:spMkLst>
            <pc:docMk/>
            <pc:sldMk cId="101751147" sldId="275"/>
            <ac:spMk id="2" creationId="{CAE2DC41-4E37-41D4-A7D3-D3D49814ABC8}"/>
          </ac:spMkLst>
        </pc:spChg>
      </pc:sldChg>
      <pc:sldChg chg="modSp add mod">
        <pc:chgData name="Jan Schuessler" userId="859bf2b57f4b61c9" providerId="LiveId" clId="{A3243D4B-3B16-4465-B81F-280B61619D59}" dt="2021-04-11T21:38:36.572" v="2127" actId="20577"/>
        <pc:sldMkLst>
          <pc:docMk/>
          <pc:sldMk cId="4011876078" sldId="276"/>
        </pc:sldMkLst>
        <pc:spChg chg="mod">
          <ac:chgData name="Jan Schuessler" userId="859bf2b57f4b61c9" providerId="LiveId" clId="{A3243D4B-3B16-4465-B81F-280B61619D59}" dt="2021-04-11T20:42:39.853" v="1892" actId="20577"/>
          <ac:spMkLst>
            <pc:docMk/>
            <pc:sldMk cId="4011876078" sldId="276"/>
            <ac:spMk id="2" creationId="{CAE2DC41-4E37-41D4-A7D3-D3D49814ABC8}"/>
          </ac:spMkLst>
        </pc:spChg>
        <pc:spChg chg="mod">
          <ac:chgData name="Jan Schuessler" userId="859bf2b57f4b61c9" providerId="LiveId" clId="{A3243D4B-3B16-4465-B81F-280B61619D59}" dt="2021-04-11T21:38:36.572" v="2127" actId="20577"/>
          <ac:spMkLst>
            <pc:docMk/>
            <pc:sldMk cId="4011876078" sldId="276"/>
            <ac:spMk id="6" creationId="{E93BBB16-CDD1-4EA0-A5B8-711051DE6FAF}"/>
          </ac:spMkLst>
        </pc:spChg>
      </pc:sldChg>
      <pc:sldChg chg="add del">
        <pc:chgData name="Jan Schuessler" userId="859bf2b57f4b61c9" providerId="LiveId" clId="{A3243D4B-3B16-4465-B81F-280B61619D59}" dt="2021-04-11T21:39:49.097" v="2141" actId="47"/>
        <pc:sldMkLst>
          <pc:docMk/>
          <pc:sldMk cId="380475688" sldId="277"/>
        </pc:sldMkLst>
      </pc:sldChg>
      <pc:sldChg chg="modSp add mod">
        <pc:chgData name="Jan Schuessler" userId="859bf2b57f4b61c9" providerId="LiveId" clId="{A3243D4B-3B16-4465-B81F-280B61619D59}" dt="2021-04-11T21:41:36.730" v="2152" actId="20577"/>
        <pc:sldMkLst>
          <pc:docMk/>
          <pc:sldMk cId="1850810941" sldId="278"/>
        </pc:sldMkLst>
        <pc:spChg chg="mod">
          <ac:chgData name="Jan Schuessler" userId="859bf2b57f4b61c9" providerId="LiveId" clId="{A3243D4B-3B16-4465-B81F-280B61619D59}" dt="2021-04-11T21:41:13.940" v="2142"/>
          <ac:spMkLst>
            <pc:docMk/>
            <pc:sldMk cId="1850810941" sldId="278"/>
            <ac:spMk id="3" creationId="{5809E40C-8624-478B-9055-4C2FAE6603D0}"/>
          </ac:spMkLst>
        </pc:spChg>
        <pc:spChg chg="mod">
          <ac:chgData name="Jan Schuessler" userId="859bf2b57f4b61c9" providerId="LiveId" clId="{A3243D4B-3B16-4465-B81F-280B61619D59}" dt="2021-04-11T21:41:36.730" v="2152" actId="20577"/>
          <ac:spMkLst>
            <pc:docMk/>
            <pc:sldMk cId="1850810941" sldId="278"/>
            <ac:spMk id="5" creationId="{CC5671AE-C451-4EB4-975D-761868203D7B}"/>
          </ac:spMkLst>
        </pc:spChg>
      </pc:sldChg>
    </pc:docChg>
  </pc:docChgLst>
  <pc:docChgLst>
    <pc:chgData name="Jan Schuessler" userId="859bf2b57f4b61c9" providerId="LiveId" clId="{AE073877-9E5E-46B1-9FED-BC5432FBE2F8}"/>
    <pc:docChg chg="undo redo custSel addSld delSld modSld">
      <pc:chgData name="Jan Schuessler" userId="859bf2b57f4b61c9" providerId="LiveId" clId="{AE073877-9E5E-46B1-9FED-BC5432FBE2F8}" dt="2021-03-17T21:33:18.983" v="1598" actId="20577"/>
      <pc:docMkLst>
        <pc:docMk/>
      </pc:docMkLst>
      <pc:sldChg chg="modSp mod">
        <pc:chgData name="Jan Schuessler" userId="859bf2b57f4b61c9" providerId="LiveId" clId="{AE073877-9E5E-46B1-9FED-BC5432FBE2F8}" dt="2021-03-17T21:30:31.680" v="1582" actId="27636"/>
        <pc:sldMkLst>
          <pc:docMk/>
          <pc:sldMk cId="1613739271" sldId="257"/>
        </pc:sldMkLst>
        <pc:spChg chg="mod">
          <ac:chgData name="Jan Schuessler" userId="859bf2b57f4b61c9" providerId="LiveId" clId="{AE073877-9E5E-46B1-9FED-BC5432FBE2F8}" dt="2021-03-17T21:30:31.680" v="1582" actId="27636"/>
          <ac:spMkLst>
            <pc:docMk/>
            <pc:sldMk cId="1613739271" sldId="257"/>
            <ac:spMk id="3" creationId="{BDE7F015-8BC4-4126-83F0-4BDC0DC21EBF}"/>
          </ac:spMkLst>
        </pc:spChg>
      </pc:sldChg>
      <pc:sldChg chg="modSp mod">
        <pc:chgData name="Jan Schuessler" userId="859bf2b57f4b61c9" providerId="LiveId" clId="{AE073877-9E5E-46B1-9FED-BC5432FBE2F8}" dt="2021-03-16T22:48:04.801" v="487" actId="20577"/>
        <pc:sldMkLst>
          <pc:docMk/>
          <pc:sldMk cId="1002388238" sldId="259"/>
        </pc:sldMkLst>
        <pc:spChg chg="mod">
          <ac:chgData name="Jan Schuessler" userId="859bf2b57f4b61c9" providerId="LiveId" clId="{AE073877-9E5E-46B1-9FED-BC5432FBE2F8}" dt="2021-03-16T22:48:04.801" v="487" actId="20577"/>
          <ac:spMkLst>
            <pc:docMk/>
            <pc:sldMk cId="1002388238" sldId="259"/>
            <ac:spMk id="3" creationId="{096E8B8F-8444-4390-953E-E1008F4FB73B}"/>
          </ac:spMkLst>
        </pc:spChg>
        <pc:spChg chg="mod">
          <ac:chgData name="Jan Schuessler" userId="859bf2b57f4b61c9" providerId="LiveId" clId="{AE073877-9E5E-46B1-9FED-BC5432FBE2F8}" dt="2021-03-16T20:05:29.421" v="245" actId="20577"/>
          <ac:spMkLst>
            <pc:docMk/>
            <pc:sldMk cId="1002388238" sldId="259"/>
            <ac:spMk id="4" creationId="{F89CC4E6-451D-463D-AA08-D69043523654}"/>
          </ac:spMkLst>
        </pc:spChg>
      </pc:sldChg>
      <pc:sldChg chg="modSp mod">
        <pc:chgData name="Jan Schuessler" userId="859bf2b57f4b61c9" providerId="LiveId" clId="{AE073877-9E5E-46B1-9FED-BC5432FBE2F8}" dt="2021-03-17T20:08:30.099" v="1580" actId="108"/>
        <pc:sldMkLst>
          <pc:docMk/>
          <pc:sldMk cId="2406276963" sldId="260"/>
        </pc:sldMkLst>
        <pc:spChg chg="mod">
          <ac:chgData name="Jan Schuessler" userId="859bf2b57f4b61c9" providerId="LiveId" clId="{AE073877-9E5E-46B1-9FED-BC5432FBE2F8}" dt="2021-03-17T20:08:30.099" v="1580" actId="108"/>
          <ac:spMkLst>
            <pc:docMk/>
            <pc:sldMk cId="2406276963" sldId="260"/>
            <ac:spMk id="3" creationId="{43A55826-ED54-431C-81C0-AEA947CC1E23}"/>
          </ac:spMkLst>
        </pc:spChg>
      </pc:sldChg>
      <pc:sldChg chg="modSp mod">
        <pc:chgData name="Jan Schuessler" userId="859bf2b57f4b61c9" providerId="LiveId" clId="{AE073877-9E5E-46B1-9FED-BC5432FBE2F8}" dt="2021-03-16T20:42:30.913" v="289" actId="14100"/>
        <pc:sldMkLst>
          <pc:docMk/>
          <pc:sldMk cId="858961819" sldId="261"/>
        </pc:sldMkLst>
        <pc:picChg chg="mod">
          <ac:chgData name="Jan Schuessler" userId="859bf2b57f4b61c9" providerId="LiveId" clId="{AE073877-9E5E-46B1-9FED-BC5432FBE2F8}" dt="2021-03-16T20:42:30.913" v="289" actId="14100"/>
          <ac:picMkLst>
            <pc:docMk/>
            <pc:sldMk cId="858961819" sldId="261"/>
            <ac:picMk id="8" creationId="{31F35C38-E28D-4BFA-9E38-352DDAA9C21A}"/>
          </ac:picMkLst>
        </pc:picChg>
      </pc:sldChg>
      <pc:sldChg chg="modSp mod">
        <pc:chgData name="Jan Schuessler" userId="859bf2b57f4b61c9" providerId="LiveId" clId="{AE073877-9E5E-46B1-9FED-BC5432FBE2F8}" dt="2021-03-17T18:53:55.637" v="1480" actId="14100"/>
        <pc:sldMkLst>
          <pc:docMk/>
          <pc:sldMk cId="3581024551" sldId="263"/>
        </pc:sldMkLst>
        <pc:spChg chg="mod">
          <ac:chgData name="Jan Schuessler" userId="859bf2b57f4b61c9" providerId="LiveId" clId="{AE073877-9E5E-46B1-9FED-BC5432FBE2F8}" dt="2021-03-17T18:53:55.637" v="1480" actId="14100"/>
          <ac:spMkLst>
            <pc:docMk/>
            <pc:sldMk cId="3581024551" sldId="263"/>
            <ac:spMk id="3" creationId="{CDAD5EEC-E177-4A7B-A755-99F1F2F0ED07}"/>
          </ac:spMkLst>
        </pc:spChg>
      </pc:sldChg>
      <pc:sldChg chg="del">
        <pc:chgData name="Jan Schuessler" userId="859bf2b57f4b61c9" providerId="LiveId" clId="{AE073877-9E5E-46B1-9FED-BC5432FBE2F8}" dt="2021-03-17T19:40:31.498" v="1578" actId="47"/>
        <pc:sldMkLst>
          <pc:docMk/>
          <pc:sldMk cId="844921447" sldId="265"/>
        </pc:sldMkLst>
      </pc:sldChg>
      <pc:sldChg chg="modSp new mod">
        <pc:chgData name="Jan Schuessler" userId="859bf2b57f4b61c9" providerId="LiveId" clId="{AE073877-9E5E-46B1-9FED-BC5432FBE2F8}" dt="2021-03-17T21:33:18.983" v="1598" actId="20577"/>
        <pc:sldMkLst>
          <pc:docMk/>
          <pc:sldMk cId="2514237869" sldId="266"/>
        </pc:sldMkLst>
        <pc:spChg chg="mod">
          <ac:chgData name="Jan Schuessler" userId="859bf2b57f4b61c9" providerId="LiveId" clId="{AE073877-9E5E-46B1-9FED-BC5432FBE2F8}" dt="2021-03-16T19:26:05.737" v="11" actId="20577"/>
          <ac:spMkLst>
            <pc:docMk/>
            <pc:sldMk cId="2514237869" sldId="266"/>
            <ac:spMk id="2" creationId="{74718B57-FCAE-4FA7-9CC9-7FCCCC0785CB}"/>
          </ac:spMkLst>
        </pc:spChg>
        <pc:spChg chg="mod">
          <ac:chgData name="Jan Schuessler" userId="859bf2b57f4b61c9" providerId="LiveId" clId="{AE073877-9E5E-46B1-9FED-BC5432FBE2F8}" dt="2021-03-17T21:33:18.983" v="1598" actId="20577"/>
          <ac:spMkLst>
            <pc:docMk/>
            <pc:sldMk cId="2514237869" sldId="266"/>
            <ac:spMk id="3" creationId="{92E69E5E-AAFB-4D30-88E4-9BFCA4B712E6}"/>
          </ac:spMkLst>
        </pc:spChg>
      </pc:sldChg>
      <pc:sldChg chg="addSp delSp modSp add mod">
        <pc:chgData name="Jan Schuessler" userId="859bf2b57f4b61c9" providerId="LiveId" clId="{AE073877-9E5E-46B1-9FED-BC5432FBE2F8}" dt="2021-03-16T21:50:13.583" v="374" actId="20577"/>
        <pc:sldMkLst>
          <pc:docMk/>
          <pc:sldMk cId="246083922" sldId="267"/>
        </pc:sldMkLst>
        <pc:spChg chg="del">
          <ac:chgData name="Jan Schuessler" userId="859bf2b57f4b61c9" providerId="LiveId" clId="{AE073877-9E5E-46B1-9FED-BC5432FBE2F8}" dt="2021-03-16T21:25:24.216" v="302" actId="478"/>
          <ac:spMkLst>
            <pc:docMk/>
            <pc:sldMk cId="246083922" sldId="267"/>
            <ac:spMk id="2" creationId="{7DAEAB36-C308-4E64-8861-59E3405F1742}"/>
          </ac:spMkLst>
        </pc:spChg>
        <pc:spChg chg="mod">
          <ac:chgData name="Jan Schuessler" userId="859bf2b57f4b61c9" providerId="LiveId" clId="{AE073877-9E5E-46B1-9FED-BC5432FBE2F8}" dt="2021-03-16T21:50:13.583" v="374" actId="20577"/>
          <ac:spMkLst>
            <pc:docMk/>
            <pc:sldMk cId="246083922" sldId="267"/>
            <ac:spMk id="3" creationId="{43A55826-ED54-431C-81C0-AEA947CC1E23}"/>
          </ac:spMkLst>
        </pc:spChg>
        <pc:spChg chg="add del mod">
          <ac:chgData name="Jan Schuessler" userId="859bf2b57f4b61c9" providerId="LiveId" clId="{AE073877-9E5E-46B1-9FED-BC5432FBE2F8}" dt="2021-03-16T21:25:29.606" v="303" actId="478"/>
          <ac:spMkLst>
            <pc:docMk/>
            <pc:sldMk cId="246083922" sldId="267"/>
            <ac:spMk id="5" creationId="{D45F5213-FC99-43AA-A6FC-FAD34A6C27FB}"/>
          </ac:spMkLst>
        </pc:spChg>
      </pc:sldChg>
      <pc:sldChg chg="addSp delSp modSp new mod">
        <pc:chgData name="Jan Schuessler" userId="859bf2b57f4b61c9" providerId="LiveId" clId="{AE073877-9E5E-46B1-9FED-BC5432FBE2F8}" dt="2021-03-16T21:47:26.137" v="351" actId="1076"/>
        <pc:sldMkLst>
          <pc:docMk/>
          <pc:sldMk cId="865236318" sldId="268"/>
        </pc:sldMkLst>
        <pc:spChg chg="del">
          <ac:chgData name="Jan Schuessler" userId="859bf2b57f4b61c9" providerId="LiveId" clId="{AE073877-9E5E-46B1-9FED-BC5432FBE2F8}" dt="2021-03-16T21:45:42.624" v="338" actId="478"/>
          <ac:spMkLst>
            <pc:docMk/>
            <pc:sldMk cId="865236318" sldId="268"/>
            <ac:spMk id="2" creationId="{5449F59B-0BDF-4A47-B979-2168D392CF86}"/>
          </ac:spMkLst>
        </pc:spChg>
        <pc:spChg chg="del">
          <ac:chgData name="Jan Schuessler" userId="859bf2b57f4b61c9" providerId="LiveId" clId="{AE073877-9E5E-46B1-9FED-BC5432FBE2F8}" dt="2021-03-16T21:45:38.127" v="337" actId="478"/>
          <ac:spMkLst>
            <pc:docMk/>
            <pc:sldMk cId="865236318" sldId="268"/>
            <ac:spMk id="3" creationId="{E64C6E70-7882-45AF-9E8D-04BCF00D777A}"/>
          </ac:spMkLst>
        </pc:spChg>
        <pc:picChg chg="add mod">
          <ac:chgData name="Jan Schuessler" userId="859bf2b57f4b61c9" providerId="LiveId" clId="{AE073877-9E5E-46B1-9FED-BC5432FBE2F8}" dt="2021-03-16T21:47:15.676" v="348" actId="1076"/>
          <ac:picMkLst>
            <pc:docMk/>
            <pc:sldMk cId="865236318" sldId="268"/>
            <ac:picMk id="5" creationId="{25771B17-DF4D-4481-BE76-F0E102DEFCC5}"/>
          </ac:picMkLst>
        </pc:picChg>
        <pc:picChg chg="add mod">
          <ac:chgData name="Jan Schuessler" userId="859bf2b57f4b61c9" providerId="LiveId" clId="{AE073877-9E5E-46B1-9FED-BC5432FBE2F8}" dt="2021-03-16T21:47:26.137" v="351" actId="1076"/>
          <ac:picMkLst>
            <pc:docMk/>
            <pc:sldMk cId="865236318" sldId="268"/>
            <ac:picMk id="7" creationId="{08386416-CEB6-4878-B52A-0688C6FD2A44}"/>
          </ac:picMkLst>
        </pc:picChg>
      </pc:sldChg>
      <pc:sldChg chg="add del">
        <pc:chgData name="Jan Schuessler" userId="859bf2b57f4b61c9" providerId="LiveId" clId="{AE073877-9E5E-46B1-9FED-BC5432FBE2F8}" dt="2021-03-16T21:24:36.994" v="292" actId="47"/>
        <pc:sldMkLst>
          <pc:docMk/>
          <pc:sldMk cId="3235567118" sldId="268"/>
        </pc:sldMkLst>
      </pc:sldChg>
      <pc:sldChg chg="modSp new mod">
        <pc:chgData name="Jan Schuessler" userId="859bf2b57f4b61c9" providerId="LiveId" clId="{AE073877-9E5E-46B1-9FED-BC5432FBE2F8}" dt="2021-03-17T18:52:45.883" v="1451" actId="20577"/>
        <pc:sldMkLst>
          <pc:docMk/>
          <pc:sldMk cId="3567766344" sldId="269"/>
        </pc:sldMkLst>
        <pc:spChg chg="mod">
          <ac:chgData name="Jan Schuessler" userId="859bf2b57f4b61c9" providerId="LiveId" clId="{AE073877-9E5E-46B1-9FED-BC5432FBE2F8}" dt="2021-03-17T18:05:37.471" v="561" actId="20577"/>
          <ac:spMkLst>
            <pc:docMk/>
            <pc:sldMk cId="3567766344" sldId="269"/>
            <ac:spMk id="2" creationId="{4B3DC243-FAEB-407A-AC4B-7086E1447D7B}"/>
          </ac:spMkLst>
        </pc:spChg>
        <pc:spChg chg="mod">
          <ac:chgData name="Jan Schuessler" userId="859bf2b57f4b61c9" providerId="LiveId" clId="{AE073877-9E5E-46B1-9FED-BC5432FBE2F8}" dt="2021-03-17T18:52:45.883" v="1451" actId="20577"/>
          <ac:spMkLst>
            <pc:docMk/>
            <pc:sldMk cId="3567766344" sldId="269"/>
            <ac:spMk id="3" creationId="{762C4EE4-6858-4942-9B68-E0B3F3DAF9A0}"/>
          </ac:spMkLst>
        </pc:spChg>
      </pc:sldChg>
      <pc:sldChg chg="addSp delSp modSp add del mod">
        <pc:chgData name="Jan Schuessler" userId="859bf2b57f4b61c9" providerId="LiveId" clId="{AE073877-9E5E-46B1-9FED-BC5432FBE2F8}" dt="2021-03-17T19:34:54.084" v="1555" actId="47"/>
        <pc:sldMkLst>
          <pc:docMk/>
          <pc:sldMk cId="2748503668" sldId="270"/>
        </pc:sldMkLst>
        <pc:spChg chg="mod">
          <ac:chgData name="Jan Schuessler" userId="859bf2b57f4b61c9" providerId="LiveId" clId="{AE073877-9E5E-46B1-9FED-BC5432FBE2F8}" dt="2021-03-17T19:28:38.656" v="1537" actId="1037"/>
          <ac:spMkLst>
            <pc:docMk/>
            <pc:sldMk cId="2748503668" sldId="270"/>
            <ac:spMk id="28" creationId="{B7F1FFA6-2BD2-4C79-8EDC-690C936E2F9E}"/>
          </ac:spMkLst>
        </pc:spChg>
        <pc:spChg chg="mod">
          <ac:chgData name="Jan Schuessler" userId="859bf2b57f4b61c9" providerId="LiveId" clId="{AE073877-9E5E-46B1-9FED-BC5432FBE2F8}" dt="2021-03-17T19:28:38.656" v="1537" actId="1037"/>
          <ac:spMkLst>
            <pc:docMk/>
            <pc:sldMk cId="2748503668" sldId="270"/>
            <ac:spMk id="29" creationId="{8DAF582F-C336-42F0-86DF-F894BE8C2AF2}"/>
          </ac:spMkLst>
        </pc:spChg>
        <pc:graphicFrameChg chg="add del mod">
          <ac:chgData name="Jan Schuessler" userId="859bf2b57f4b61c9" providerId="LiveId" clId="{AE073877-9E5E-46B1-9FED-BC5432FBE2F8}" dt="2021-03-17T19:27:34.669" v="1486"/>
          <ac:graphicFrameMkLst>
            <pc:docMk/>
            <pc:sldMk cId="2748503668" sldId="270"/>
            <ac:graphicFrameMk id="3" creationId="{CA8C4A0B-E8B2-4E6F-9AE4-935B121133E6}"/>
          </ac:graphicFrameMkLst>
        </pc:graphicFrameChg>
        <pc:graphicFrameChg chg="add mod ord modGraphic">
          <ac:chgData name="Jan Schuessler" userId="859bf2b57f4b61c9" providerId="LiveId" clId="{AE073877-9E5E-46B1-9FED-BC5432FBE2F8}" dt="2021-03-17T19:28:22.143" v="1502" actId="14100"/>
          <ac:graphicFrameMkLst>
            <pc:docMk/>
            <pc:sldMk cId="2748503668" sldId="270"/>
            <ac:graphicFrameMk id="4" creationId="{C08DC4B5-AC83-4CAA-A0BD-9816835316CA}"/>
          </ac:graphicFrameMkLst>
        </pc:graphicFrameChg>
        <pc:graphicFrameChg chg="del">
          <ac:chgData name="Jan Schuessler" userId="859bf2b57f4b61c9" providerId="LiveId" clId="{AE073877-9E5E-46B1-9FED-BC5432FBE2F8}" dt="2021-03-17T19:27:26.554" v="1482" actId="478"/>
          <ac:graphicFrameMkLst>
            <pc:docMk/>
            <pc:sldMk cId="2748503668" sldId="270"/>
            <ac:graphicFrameMk id="5" creationId="{3C281A6D-0620-456D-BF86-7EAF5C183A92}"/>
          </ac:graphicFrameMkLst>
        </pc:graphicFrameChg>
      </pc:sldChg>
      <pc:sldChg chg="addSp delSp modSp add del mod">
        <pc:chgData name="Jan Schuessler" userId="859bf2b57f4b61c9" providerId="LiveId" clId="{AE073877-9E5E-46B1-9FED-BC5432FBE2F8}" dt="2021-03-17T19:40:33.032" v="1579" actId="47"/>
        <pc:sldMkLst>
          <pc:docMk/>
          <pc:sldMk cId="3243475307" sldId="271"/>
        </pc:sldMkLst>
        <pc:graphicFrameChg chg="add del mod">
          <ac:chgData name="Jan Schuessler" userId="859bf2b57f4b61c9" providerId="LiveId" clId="{AE073877-9E5E-46B1-9FED-BC5432FBE2F8}" dt="2021-03-17T19:33:28.937" v="1543"/>
          <ac:graphicFrameMkLst>
            <pc:docMk/>
            <pc:sldMk cId="3243475307" sldId="271"/>
            <ac:graphicFrameMk id="3" creationId="{85073B6A-410F-4BA5-92EE-9D6F32588BD5}"/>
          </ac:graphicFrameMkLst>
        </pc:graphicFrameChg>
        <pc:graphicFrameChg chg="del">
          <ac:chgData name="Jan Schuessler" userId="859bf2b57f4b61c9" providerId="LiveId" clId="{AE073877-9E5E-46B1-9FED-BC5432FBE2F8}" dt="2021-03-17T19:33:17.967" v="1539" actId="478"/>
          <ac:graphicFrameMkLst>
            <pc:docMk/>
            <pc:sldMk cId="3243475307" sldId="271"/>
            <ac:graphicFrameMk id="4" creationId="{C08DC4B5-AC83-4CAA-A0BD-9816835316CA}"/>
          </ac:graphicFrameMkLst>
        </pc:graphicFrameChg>
        <pc:graphicFrameChg chg="add mod ord modGraphic">
          <ac:chgData name="Jan Schuessler" userId="859bf2b57f4b61c9" providerId="LiveId" clId="{AE073877-9E5E-46B1-9FED-BC5432FBE2F8}" dt="2021-03-17T19:34:21.500" v="1554" actId="167"/>
          <ac:graphicFrameMkLst>
            <pc:docMk/>
            <pc:sldMk cId="3243475307" sldId="271"/>
            <ac:graphicFrameMk id="5" creationId="{1B2E6836-62C8-46AA-AC76-62B71AA0EBD9}"/>
          </ac:graphicFrameMkLst>
        </pc:graphicFrameChg>
      </pc:sldChg>
      <pc:sldChg chg="addSp delSp modSp add mod">
        <pc:chgData name="Jan Schuessler" userId="859bf2b57f4b61c9" providerId="LiveId" clId="{AE073877-9E5E-46B1-9FED-BC5432FBE2F8}" dt="2021-03-17T19:39:45.417" v="1577" actId="1037"/>
        <pc:sldMkLst>
          <pc:docMk/>
          <pc:sldMk cId="4254689300" sldId="272"/>
        </pc:sldMkLst>
        <pc:graphicFrameChg chg="add del mod">
          <ac:chgData name="Jan Schuessler" userId="859bf2b57f4b61c9" providerId="LiveId" clId="{AE073877-9E5E-46B1-9FED-BC5432FBE2F8}" dt="2021-03-17T19:36:00.826" v="1561"/>
          <ac:graphicFrameMkLst>
            <pc:docMk/>
            <pc:sldMk cId="4254689300" sldId="272"/>
            <ac:graphicFrameMk id="3" creationId="{96709A3A-0499-4F14-8457-777448C2029C}"/>
          </ac:graphicFrameMkLst>
        </pc:graphicFrameChg>
        <pc:graphicFrameChg chg="add del mod">
          <ac:chgData name="Jan Schuessler" userId="859bf2b57f4b61c9" providerId="LiveId" clId="{AE073877-9E5E-46B1-9FED-BC5432FBE2F8}" dt="2021-03-17T19:38:56.506" v="1563" actId="478"/>
          <ac:graphicFrameMkLst>
            <pc:docMk/>
            <pc:sldMk cId="4254689300" sldId="272"/>
            <ac:graphicFrameMk id="4" creationId="{F623366F-BBCA-4FE4-A9D7-260CD81B7894}"/>
          </ac:graphicFrameMkLst>
        </pc:graphicFrameChg>
        <pc:graphicFrameChg chg="del">
          <ac:chgData name="Jan Schuessler" userId="859bf2b57f4b61c9" providerId="LiveId" clId="{AE073877-9E5E-46B1-9FED-BC5432FBE2F8}" dt="2021-03-17T19:35:52.664" v="1557" actId="478"/>
          <ac:graphicFrameMkLst>
            <pc:docMk/>
            <pc:sldMk cId="4254689300" sldId="272"/>
            <ac:graphicFrameMk id="5" creationId="{1B2E6836-62C8-46AA-AC76-62B71AA0EBD9}"/>
          </ac:graphicFrameMkLst>
        </pc:graphicFrameChg>
        <pc:graphicFrameChg chg="add del mod">
          <ac:chgData name="Jan Schuessler" userId="859bf2b57f4b61c9" providerId="LiveId" clId="{AE073877-9E5E-46B1-9FED-BC5432FBE2F8}" dt="2021-03-17T19:39:03.941" v="1567"/>
          <ac:graphicFrameMkLst>
            <pc:docMk/>
            <pc:sldMk cId="4254689300" sldId="272"/>
            <ac:graphicFrameMk id="6" creationId="{BC4BF03B-4795-4D9E-86CF-AF97BC0BCB89}"/>
          </ac:graphicFrameMkLst>
        </pc:graphicFrameChg>
        <pc:graphicFrameChg chg="add mod ord modGraphic">
          <ac:chgData name="Jan Schuessler" userId="859bf2b57f4b61c9" providerId="LiveId" clId="{AE073877-9E5E-46B1-9FED-BC5432FBE2F8}" dt="2021-03-17T19:39:45.417" v="1577" actId="1037"/>
          <ac:graphicFrameMkLst>
            <pc:docMk/>
            <pc:sldMk cId="4254689300" sldId="272"/>
            <ac:graphicFrameMk id="7" creationId="{42ABAD8A-56BE-4026-AB9F-D10A84EAD4C3}"/>
          </ac:graphicFrameMkLst>
        </pc:graphicFrameChg>
      </pc:sldChg>
    </pc:docChg>
  </pc:docChgLst>
  <pc:docChgLst>
    <pc:chgData name="Jan Schuessler" userId="859bf2b57f4b61c9" providerId="LiveId" clId="{832CA97A-5DFF-4BE8-8C36-18BF8A22226F}"/>
    <pc:docChg chg="undo redo custSel addSld delSld modSld">
      <pc:chgData name="Jan Schuessler" userId="859bf2b57f4b61c9" providerId="LiveId" clId="{832CA97A-5DFF-4BE8-8C36-18BF8A22226F}" dt="2021-05-27T10:57:43.229" v="2244" actId="14100"/>
      <pc:docMkLst>
        <pc:docMk/>
      </pc:docMkLst>
      <pc:sldChg chg="modSp mod">
        <pc:chgData name="Jan Schuessler" userId="859bf2b57f4b61c9" providerId="LiveId" clId="{832CA97A-5DFF-4BE8-8C36-18BF8A22226F}" dt="2021-05-26T12:54:55.208" v="110" actId="20577"/>
        <pc:sldMkLst>
          <pc:docMk/>
          <pc:sldMk cId="2989284371" sldId="256"/>
        </pc:sldMkLst>
        <pc:spChg chg="mod">
          <ac:chgData name="Jan Schuessler" userId="859bf2b57f4b61c9" providerId="LiveId" clId="{832CA97A-5DFF-4BE8-8C36-18BF8A22226F}" dt="2021-05-26T12:53:30.292" v="11" actId="20577"/>
          <ac:spMkLst>
            <pc:docMk/>
            <pc:sldMk cId="2989284371" sldId="256"/>
            <ac:spMk id="2" creationId="{3D62D751-709F-4B5F-A1B0-B96D04A48CE6}"/>
          </ac:spMkLst>
        </pc:spChg>
        <pc:spChg chg="mod">
          <ac:chgData name="Jan Schuessler" userId="859bf2b57f4b61c9" providerId="LiveId" clId="{832CA97A-5DFF-4BE8-8C36-18BF8A22226F}" dt="2021-05-26T12:54:55.208" v="110" actId="20577"/>
          <ac:spMkLst>
            <pc:docMk/>
            <pc:sldMk cId="2989284371" sldId="256"/>
            <ac:spMk id="3" creationId="{A5C9E3BA-D75E-4228-AC2B-A2DD689B7F8D}"/>
          </ac:spMkLst>
        </pc:spChg>
      </pc:sldChg>
      <pc:sldChg chg="modSp mod">
        <pc:chgData name="Jan Schuessler" userId="859bf2b57f4b61c9" providerId="LiveId" clId="{832CA97A-5DFF-4BE8-8C36-18BF8A22226F}" dt="2021-05-26T13:06:08.709" v="596" actId="20577"/>
        <pc:sldMkLst>
          <pc:docMk/>
          <pc:sldMk cId="1613739271" sldId="257"/>
        </pc:sldMkLst>
        <pc:spChg chg="mod">
          <ac:chgData name="Jan Schuessler" userId="859bf2b57f4b61c9" providerId="LiveId" clId="{832CA97A-5DFF-4BE8-8C36-18BF8A22226F}" dt="2021-05-26T13:06:08.709" v="596" actId="20577"/>
          <ac:spMkLst>
            <pc:docMk/>
            <pc:sldMk cId="1613739271" sldId="257"/>
            <ac:spMk id="3" creationId="{BDE7F015-8BC4-4126-83F0-4BDC0DC21EBF}"/>
          </ac:spMkLst>
        </pc:spChg>
      </pc:sldChg>
      <pc:sldChg chg="modSp mod">
        <pc:chgData name="Jan Schuessler" userId="859bf2b57f4b61c9" providerId="LiveId" clId="{832CA97A-5DFF-4BE8-8C36-18BF8A22226F}" dt="2021-05-26T12:57:30.643" v="167" actId="122"/>
        <pc:sldMkLst>
          <pc:docMk/>
          <pc:sldMk cId="3155280655" sldId="258"/>
        </pc:sldMkLst>
        <pc:spChg chg="mod">
          <ac:chgData name="Jan Schuessler" userId="859bf2b57f4b61c9" providerId="LiveId" clId="{832CA97A-5DFF-4BE8-8C36-18BF8A22226F}" dt="2021-05-26T12:57:30.643" v="167" actId="122"/>
          <ac:spMkLst>
            <pc:docMk/>
            <pc:sldMk cId="3155280655" sldId="258"/>
            <ac:spMk id="2" creationId="{CAE2DC41-4E37-41D4-A7D3-D3D49814ABC8}"/>
          </ac:spMkLst>
        </pc:spChg>
      </pc:sldChg>
      <pc:sldChg chg="del">
        <pc:chgData name="Jan Schuessler" userId="859bf2b57f4b61c9" providerId="LiveId" clId="{832CA97A-5DFF-4BE8-8C36-18BF8A22226F}" dt="2021-05-26T13:05:04.471" v="535" actId="47"/>
        <pc:sldMkLst>
          <pc:docMk/>
          <pc:sldMk cId="372962553" sldId="259"/>
        </pc:sldMkLst>
      </pc:sldChg>
      <pc:sldChg chg="del">
        <pc:chgData name="Jan Schuessler" userId="859bf2b57f4b61c9" providerId="LiveId" clId="{832CA97A-5DFF-4BE8-8C36-18BF8A22226F}" dt="2021-05-26T13:05:08.179" v="540" actId="47"/>
        <pc:sldMkLst>
          <pc:docMk/>
          <pc:sldMk cId="1767886829" sldId="263"/>
        </pc:sldMkLst>
      </pc:sldChg>
      <pc:sldChg chg="del">
        <pc:chgData name="Jan Schuessler" userId="859bf2b57f4b61c9" providerId="LiveId" clId="{832CA97A-5DFF-4BE8-8C36-18BF8A22226F}" dt="2021-05-26T13:05:10.877" v="541" actId="47"/>
        <pc:sldMkLst>
          <pc:docMk/>
          <pc:sldMk cId="1533492225" sldId="264"/>
        </pc:sldMkLst>
      </pc:sldChg>
      <pc:sldChg chg="del">
        <pc:chgData name="Jan Schuessler" userId="859bf2b57f4b61c9" providerId="LiveId" clId="{832CA97A-5DFF-4BE8-8C36-18BF8A22226F}" dt="2021-05-26T13:05:18.663" v="543" actId="47"/>
        <pc:sldMkLst>
          <pc:docMk/>
          <pc:sldMk cId="751147120" sldId="265"/>
        </pc:sldMkLst>
      </pc:sldChg>
      <pc:sldChg chg="del">
        <pc:chgData name="Jan Schuessler" userId="859bf2b57f4b61c9" providerId="LiveId" clId="{832CA97A-5DFF-4BE8-8C36-18BF8A22226F}" dt="2021-05-26T13:05:18.913" v="544" actId="47"/>
        <pc:sldMkLst>
          <pc:docMk/>
          <pc:sldMk cId="2737589633" sldId="266"/>
        </pc:sldMkLst>
      </pc:sldChg>
      <pc:sldChg chg="del">
        <pc:chgData name="Jan Schuessler" userId="859bf2b57f4b61c9" providerId="LiveId" clId="{832CA97A-5DFF-4BE8-8C36-18BF8A22226F}" dt="2021-05-26T13:05:20.872" v="548" actId="47"/>
        <pc:sldMkLst>
          <pc:docMk/>
          <pc:sldMk cId="3093812257" sldId="267"/>
        </pc:sldMkLst>
      </pc:sldChg>
      <pc:sldChg chg="modSp mod">
        <pc:chgData name="Jan Schuessler" userId="859bf2b57f4b61c9" providerId="LiveId" clId="{832CA97A-5DFF-4BE8-8C36-18BF8A22226F}" dt="2021-05-26T13:06:19.170" v="598" actId="122"/>
        <pc:sldMkLst>
          <pc:docMk/>
          <pc:sldMk cId="1058993970" sldId="272"/>
        </pc:sldMkLst>
        <pc:spChg chg="mod">
          <ac:chgData name="Jan Schuessler" userId="859bf2b57f4b61c9" providerId="LiveId" clId="{832CA97A-5DFF-4BE8-8C36-18BF8A22226F}" dt="2021-05-26T13:06:19.170" v="598" actId="122"/>
          <ac:spMkLst>
            <pc:docMk/>
            <pc:sldMk cId="1058993970" sldId="272"/>
            <ac:spMk id="2" creationId="{CAE2DC41-4E37-41D4-A7D3-D3D49814ABC8}"/>
          </ac:spMkLst>
        </pc:spChg>
      </pc:sldChg>
      <pc:sldChg chg="del">
        <pc:chgData name="Jan Schuessler" userId="859bf2b57f4b61c9" providerId="LiveId" clId="{832CA97A-5DFF-4BE8-8C36-18BF8A22226F}" dt="2021-05-26T13:05:19.123" v="545" actId="47"/>
        <pc:sldMkLst>
          <pc:docMk/>
          <pc:sldMk cId="3857965254" sldId="273"/>
        </pc:sldMkLst>
      </pc:sldChg>
      <pc:sldChg chg="del">
        <pc:chgData name="Jan Schuessler" userId="859bf2b57f4b61c9" providerId="LiveId" clId="{832CA97A-5DFF-4BE8-8C36-18BF8A22226F}" dt="2021-05-26T13:05:26.139" v="550" actId="47"/>
        <pc:sldMkLst>
          <pc:docMk/>
          <pc:sldMk cId="101751147" sldId="275"/>
        </pc:sldMkLst>
      </pc:sldChg>
      <pc:sldChg chg="del">
        <pc:chgData name="Jan Schuessler" userId="859bf2b57f4b61c9" providerId="LiveId" clId="{832CA97A-5DFF-4BE8-8C36-18BF8A22226F}" dt="2021-05-26T13:05:26.979" v="551" actId="47"/>
        <pc:sldMkLst>
          <pc:docMk/>
          <pc:sldMk cId="4011876078" sldId="276"/>
        </pc:sldMkLst>
      </pc:sldChg>
      <pc:sldChg chg="del">
        <pc:chgData name="Jan Schuessler" userId="859bf2b57f4b61c9" providerId="LiveId" clId="{832CA97A-5DFF-4BE8-8C36-18BF8A22226F}" dt="2021-05-26T13:05:25.290" v="549" actId="47"/>
        <pc:sldMkLst>
          <pc:docMk/>
          <pc:sldMk cId="1726222151" sldId="279"/>
        </pc:sldMkLst>
      </pc:sldChg>
      <pc:sldChg chg="del">
        <pc:chgData name="Jan Schuessler" userId="859bf2b57f4b61c9" providerId="LiveId" clId="{832CA97A-5DFF-4BE8-8C36-18BF8A22226F}" dt="2021-05-26T13:05:03.341" v="534" actId="47"/>
        <pc:sldMkLst>
          <pc:docMk/>
          <pc:sldMk cId="3855388119" sldId="280"/>
        </pc:sldMkLst>
      </pc:sldChg>
      <pc:sldChg chg="del">
        <pc:chgData name="Jan Schuessler" userId="859bf2b57f4b61c9" providerId="LiveId" clId="{832CA97A-5DFF-4BE8-8C36-18BF8A22226F}" dt="2021-05-26T13:05:05" v="536" actId="47"/>
        <pc:sldMkLst>
          <pc:docMk/>
          <pc:sldMk cId="2421875542" sldId="281"/>
        </pc:sldMkLst>
      </pc:sldChg>
      <pc:sldChg chg="del">
        <pc:chgData name="Jan Schuessler" userId="859bf2b57f4b61c9" providerId="LiveId" clId="{832CA97A-5DFF-4BE8-8C36-18BF8A22226F}" dt="2021-05-26T13:05:05.740" v="537" actId="47"/>
        <pc:sldMkLst>
          <pc:docMk/>
          <pc:sldMk cId="1320622683" sldId="282"/>
        </pc:sldMkLst>
      </pc:sldChg>
      <pc:sldChg chg="del">
        <pc:chgData name="Jan Schuessler" userId="859bf2b57f4b61c9" providerId="LiveId" clId="{832CA97A-5DFF-4BE8-8C36-18BF8A22226F}" dt="2021-05-26T13:05:06.250" v="538" actId="47"/>
        <pc:sldMkLst>
          <pc:docMk/>
          <pc:sldMk cId="4085214643" sldId="283"/>
        </pc:sldMkLst>
      </pc:sldChg>
      <pc:sldChg chg="del">
        <pc:chgData name="Jan Schuessler" userId="859bf2b57f4b61c9" providerId="LiveId" clId="{832CA97A-5DFF-4BE8-8C36-18BF8A22226F}" dt="2021-05-26T13:05:07.349" v="539" actId="47"/>
        <pc:sldMkLst>
          <pc:docMk/>
          <pc:sldMk cId="1551249464" sldId="284"/>
        </pc:sldMkLst>
      </pc:sldChg>
      <pc:sldChg chg="del">
        <pc:chgData name="Jan Schuessler" userId="859bf2b57f4b61c9" providerId="LiveId" clId="{832CA97A-5DFF-4BE8-8C36-18BF8A22226F}" dt="2021-05-26T13:05:18.143" v="542" actId="47"/>
        <pc:sldMkLst>
          <pc:docMk/>
          <pc:sldMk cId="3690519213" sldId="285"/>
        </pc:sldMkLst>
      </pc:sldChg>
      <pc:sldChg chg="del">
        <pc:chgData name="Jan Schuessler" userId="859bf2b57f4b61c9" providerId="LiveId" clId="{832CA97A-5DFF-4BE8-8C36-18BF8A22226F}" dt="2021-05-26T13:05:19.663" v="546" actId="47"/>
        <pc:sldMkLst>
          <pc:docMk/>
          <pc:sldMk cId="2463759723" sldId="286"/>
        </pc:sldMkLst>
      </pc:sldChg>
      <pc:sldChg chg="del">
        <pc:chgData name="Jan Schuessler" userId="859bf2b57f4b61c9" providerId="LiveId" clId="{832CA97A-5DFF-4BE8-8C36-18BF8A22226F}" dt="2021-05-26T13:05:19.972" v="547" actId="47"/>
        <pc:sldMkLst>
          <pc:docMk/>
          <pc:sldMk cId="3339538735" sldId="287"/>
        </pc:sldMkLst>
      </pc:sldChg>
      <pc:sldChg chg="modSp mod">
        <pc:chgData name="Jan Schuessler" userId="859bf2b57f4b61c9" providerId="LiveId" clId="{832CA97A-5DFF-4BE8-8C36-18BF8A22226F}" dt="2021-05-26T13:03:14.165" v="533" actId="207"/>
        <pc:sldMkLst>
          <pc:docMk/>
          <pc:sldMk cId="48200182" sldId="288"/>
        </pc:sldMkLst>
        <pc:spChg chg="mod">
          <ac:chgData name="Jan Schuessler" userId="859bf2b57f4b61c9" providerId="LiveId" clId="{832CA97A-5DFF-4BE8-8C36-18BF8A22226F}" dt="2021-05-26T12:57:33.425" v="168"/>
          <ac:spMkLst>
            <pc:docMk/>
            <pc:sldMk cId="48200182" sldId="288"/>
            <ac:spMk id="2" creationId="{CAE2DC41-4E37-41D4-A7D3-D3D49814ABC8}"/>
          </ac:spMkLst>
        </pc:spChg>
        <pc:spChg chg="mod">
          <ac:chgData name="Jan Schuessler" userId="859bf2b57f4b61c9" providerId="LiveId" clId="{832CA97A-5DFF-4BE8-8C36-18BF8A22226F}" dt="2021-05-26T13:03:14.165" v="533" actId="207"/>
          <ac:spMkLst>
            <pc:docMk/>
            <pc:sldMk cId="48200182" sldId="288"/>
            <ac:spMk id="5" creationId="{6F2BADC7-51CB-4002-A41F-B583A481BE51}"/>
          </ac:spMkLst>
        </pc:spChg>
      </pc:sldChg>
      <pc:sldChg chg="addSp delSp modSp new mod">
        <pc:chgData name="Jan Schuessler" userId="859bf2b57f4b61c9" providerId="LiveId" clId="{832CA97A-5DFF-4BE8-8C36-18BF8A22226F}" dt="2021-05-26T13:15:31.601" v="768" actId="20577"/>
        <pc:sldMkLst>
          <pc:docMk/>
          <pc:sldMk cId="996144227" sldId="289"/>
        </pc:sldMkLst>
        <pc:spChg chg="mod">
          <ac:chgData name="Jan Schuessler" userId="859bf2b57f4b61c9" providerId="LiveId" clId="{832CA97A-5DFF-4BE8-8C36-18BF8A22226F}" dt="2021-05-26T13:11:51.812" v="609" actId="20577"/>
          <ac:spMkLst>
            <pc:docMk/>
            <pc:sldMk cId="996144227" sldId="289"/>
            <ac:spMk id="2" creationId="{80354697-F084-4A5E-9AFE-D201DFD91EEA}"/>
          </ac:spMkLst>
        </pc:spChg>
        <pc:spChg chg="add del mod">
          <ac:chgData name="Jan Schuessler" userId="859bf2b57f4b61c9" providerId="LiveId" clId="{832CA97A-5DFF-4BE8-8C36-18BF8A22226F}" dt="2021-05-26T13:15:31.601" v="768" actId="20577"/>
          <ac:spMkLst>
            <pc:docMk/>
            <pc:sldMk cId="996144227" sldId="289"/>
            <ac:spMk id="3" creationId="{6C94CF5D-BB9C-4363-AFF1-1BA0173B0A32}"/>
          </ac:spMkLst>
        </pc:spChg>
        <pc:picChg chg="add del mod ord">
          <ac:chgData name="Jan Schuessler" userId="859bf2b57f4b61c9" providerId="LiveId" clId="{832CA97A-5DFF-4BE8-8C36-18BF8A22226F}" dt="2021-05-26T13:12:56.441" v="613" actId="22"/>
          <ac:picMkLst>
            <pc:docMk/>
            <pc:sldMk cId="996144227" sldId="289"/>
            <ac:picMk id="5" creationId="{AB42A870-90E9-447A-9B1E-826ED2798DC7}"/>
          </ac:picMkLst>
        </pc:picChg>
        <pc:picChg chg="add del mod">
          <ac:chgData name="Jan Schuessler" userId="859bf2b57f4b61c9" providerId="LiveId" clId="{832CA97A-5DFF-4BE8-8C36-18BF8A22226F}" dt="2021-05-26T13:14:09.020" v="625" actId="478"/>
          <ac:picMkLst>
            <pc:docMk/>
            <pc:sldMk cId="996144227" sldId="289"/>
            <ac:picMk id="7" creationId="{ED15A9D9-6AAC-42D1-8DF4-BB9C7E1802A6}"/>
          </ac:picMkLst>
        </pc:picChg>
        <pc:picChg chg="add mod">
          <ac:chgData name="Jan Schuessler" userId="859bf2b57f4b61c9" providerId="LiveId" clId="{832CA97A-5DFF-4BE8-8C36-18BF8A22226F}" dt="2021-05-26T13:14:24.871" v="631" actId="1076"/>
          <ac:picMkLst>
            <pc:docMk/>
            <pc:sldMk cId="996144227" sldId="289"/>
            <ac:picMk id="9" creationId="{B7323697-E383-4D12-8003-3C7A00DAEE9D}"/>
          </ac:picMkLst>
        </pc:picChg>
      </pc:sldChg>
      <pc:sldChg chg="addSp modSp new mod">
        <pc:chgData name="Jan Schuessler" userId="859bf2b57f4b61c9" providerId="LiveId" clId="{832CA97A-5DFF-4BE8-8C36-18BF8A22226F}" dt="2021-05-26T13:22:54.179" v="1005" actId="27636"/>
        <pc:sldMkLst>
          <pc:docMk/>
          <pc:sldMk cId="3763026987" sldId="290"/>
        </pc:sldMkLst>
        <pc:spChg chg="mod">
          <ac:chgData name="Jan Schuessler" userId="859bf2b57f4b61c9" providerId="LiveId" clId="{832CA97A-5DFF-4BE8-8C36-18BF8A22226F}" dt="2021-05-26T13:16:46.343" v="797" actId="20577"/>
          <ac:spMkLst>
            <pc:docMk/>
            <pc:sldMk cId="3763026987" sldId="290"/>
            <ac:spMk id="2" creationId="{8CEB1579-3DDE-486C-8336-84F1A5F6D92C}"/>
          </ac:spMkLst>
        </pc:spChg>
        <pc:spChg chg="mod">
          <ac:chgData name="Jan Schuessler" userId="859bf2b57f4b61c9" providerId="LiveId" clId="{832CA97A-5DFF-4BE8-8C36-18BF8A22226F}" dt="2021-05-26T13:22:34.381" v="999" actId="5793"/>
          <ac:spMkLst>
            <pc:docMk/>
            <pc:sldMk cId="3763026987" sldId="290"/>
            <ac:spMk id="3" creationId="{323879F1-B898-4FEE-8B08-F85EB6EFEE38}"/>
          </ac:spMkLst>
        </pc:spChg>
        <pc:spChg chg="add mod">
          <ac:chgData name="Jan Schuessler" userId="859bf2b57f4b61c9" providerId="LiveId" clId="{832CA97A-5DFF-4BE8-8C36-18BF8A22226F}" dt="2021-05-26T13:22:54.179" v="1005" actId="27636"/>
          <ac:spMkLst>
            <pc:docMk/>
            <pc:sldMk cId="3763026987" sldId="290"/>
            <ac:spMk id="6" creationId="{C53FD02E-70C6-4193-A1E9-67BF34240DC0}"/>
          </ac:spMkLst>
        </pc:spChg>
        <pc:spChg chg="add mod">
          <ac:chgData name="Jan Schuessler" userId="859bf2b57f4b61c9" providerId="LiveId" clId="{832CA97A-5DFF-4BE8-8C36-18BF8A22226F}" dt="2021-05-26T13:22:51.118" v="1003" actId="27636"/>
          <ac:spMkLst>
            <pc:docMk/>
            <pc:sldMk cId="3763026987" sldId="290"/>
            <ac:spMk id="7" creationId="{F728A70B-626B-4D84-94BE-8B7038271AAF}"/>
          </ac:spMkLst>
        </pc:spChg>
        <pc:picChg chg="add mod">
          <ac:chgData name="Jan Schuessler" userId="859bf2b57f4b61c9" providerId="LiveId" clId="{832CA97A-5DFF-4BE8-8C36-18BF8A22226F}" dt="2021-05-26T13:17:27.836" v="801" actId="1076"/>
          <ac:picMkLst>
            <pc:docMk/>
            <pc:sldMk cId="3763026987" sldId="290"/>
            <ac:picMk id="5" creationId="{201526F9-9448-4EE7-AAFD-7B6AB5239BDD}"/>
          </ac:picMkLst>
        </pc:picChg>
      </pc:sldChg>
      <pc:sldChg chg="addSp delSp modSp add mod">
        <pc:chgData name="Jan Schuessler" userId="859bf2b57f4b61c9" providerId="LiveId" clId="{832CA97A-5DFF-4BE8-8C36-18BF8A22226F}" dt="2021-05-26T13:25:50.575" v="1294" actId="27636"/>
        <pc:sldMkLst>
          <pc:docMk/>
          <pc:sldMk cId="37656997" sldId="291"/>
        </pc:sldMkLst>
        <pc:spChg chg="mod">
          <ac:chgData name="Jan Schuessler" userId="859bf2b57f4b61c9" providerId="LiveId" clId="{832CA97A-5DFF-4BE8-8C36-18BF8A22226F}" dt="2021-05-26T13:21:40.243" v="994" actId="20577"/>
          <ac:spMkLst>
            <pc:docMk/>
            <pc:sldMk cId="37656997" sldId="291"/>
            <ac:spMk id="2" creationId="{8CEB1579-3DDE-486C-8336-84F1A5F6D92C}"/>
          </ac:spMkLst>
        </pc:spChg>
        <pc:spChg chg="mod">
          <ac:chgData name="Jan Schuessler" userId="859bf2b57f4b61c9" providerId="LiveId" clId="{832CA97A-5DFF-4BE8-8C36-18BF8A22226F}" dt="2021-05-26T13:23:48.170" v="1026" actId="20577"/>
          <ac:spMkLst>
            <pc:docMk/>
            <pc:sldMk cId="37656997" sldId="291"/>
            <ac:spMk id="3" creationId="{323879F1-B898-4FEE-8B08-F85EB6EFEE38}"/>
          </ac:spMkLst>
        </pc:spChg>
        <pc:spChg chg="mod">
          <ac:chgData name="Jan Schuessler" userId="859bf2b57f4b61c9" providerId="LiveId" clId="{832CA97A-5DFF-4BE8-8C36-18BF8A22226F}" dt="2021-05-26T13:24:45.077" v="1112" actId="20577"/>
          <ac:spMkLst>
            <pc:docMk/>
            <pc:sldMk cId="37656997" sldId="291"/>
            <ac:spMk id="6" creationId="{C53FD02E-70C6-4193-A1E9-67BF34240DC0}"/>
          </ac:spMkLst>
        </pc:spChg>
        <pc:spChg chg="mod">
          <ac:chgData name="Jan Schuessler" userId="859bf2b57f4b61c9" providerId="LiveId" clId="{832CA97A-5DFF-4BE8-8C36-18BF8A22226F}" dt="2021-05-26T13:25:50.575" v="1294" actId="27636"/>
          <ac:spMkLst>
            <pc:docMk/>
            <pc:sldMk cId="37656997" sldId="291"/>
            <ac:spMk id="7" creationId="{F728A70B-626B-4D84-94BE-8B7038271AAF}"/>
          </ac:spMkLst>
        </pc:spChg>
        <pc:picChg chg="del">
          <ac:chgData name="Jan Schuessler" userId="859bf2b57f4b61c9" providerId="LiveId" clId="{832CA97A-5DFF-4BE8-8C36-18BF8A22226F}" dt="2021-05-26T13:22:18.795" v="995" actId="478"/>
          <ac:picMkLst>
            <pc:docMk/>
            <pc:sldMk cId="37656997" sldId="291"/>
            <ac:picMk id="5" creationId="{201526F9-9448-4EE7-AAFD-7B6AB5239BDD}"/>
          </ac:picMkLst>
        </pc:picChg>
        <pc:picChg chg="add mod">
          <ac:chgData name="Jan Schuessler" userId="859bf2b57f4b61c9" providerId="LiveId" clId="{832CA97A-5DFF-4BE8-8C36-18BF8A22226F}" dt="2021-05-26T13:23:20.574" v="1015" actId="14100"/>
          <ac:picMkLst>
            <pc:docMk/>
            <pc:sldMk cId="37656997" sldId="291"/>
            <ac:picMk id="8" creationId="{2DC4B613-6941-4F43-BEC1-208AC7ADC852}"/>
          </ac:picMkLst>
        </pc:picChg>
      </pc:sldChg>
      <pc:sldChg chg="addSp delSp modSp new mod">
        <pc:chgData name="Jan Schuessler" userId="859bf2b57f4b61c9" providerId="LiveId" clId="{832CA97A-5DFF-4BE8-8C36-18BF8A22226F}" dt="2021-05-26T13:42:47.922" v="1552" actId="1076"/>
        <pc:sldMkLst>
          <pc:docMk/>
          <pc:sldMk cId="2645980273" sldId="292"/>
        </pc:sldMkLst>
        <pc:spChg chg="mod">
          <ac:chgData name="Jan Schuessler" userId="859bf2b57f4b61c9" providerId="LiveId" clId="{832CA97A-5DFF-4BE8-8C36-18BF8A22226F}" dt="2021-05-26T13:27:13.551" v="1298"/>
          <ac:spMkLst>
            <pc:docMk/>
            <pc:sldMk cId="2645980273" sldId="292"/>
            <ac:spMk id="2" creationId="{FCA8396F-787D-4BB2-80DF-66C6923E2AEC}"/>
          </ac:spMkLst>
        </pc:spChg>
        <pc:spChg chg="add del mod">
          <ac:chgData name="Jan Schuessler" userId="859bf2b57f4b61c9" providerId="LiveId" clId="{832CA97A-5DFF-4BE8-8C36-18BF8A22226F}" dt="2021-05-26T13:38:50.607" v="1549" actId="20577"/>
          <ac:spMkLst>
            <pc:docMk/>
            <pc:sldMk cId="2645980273" sldId="292"/>
            <ac:spMk id="3" creationId="{6B982CEE-F6E1-4E99-9167-321C7A1028D0}"/>
          </ac:spMkLst>
        </pc:spChg>
        <pc:picChg chg="add del mod">
          <ac:chgData name="Jan Schuessler" userId="859bf2b57f4b61c9" providerId="LiveId" clId="{832CA97A-5DFF-4BE8-8C36-18BF8A22226F}" dt="2021-05-26T13:29:03.207" v="1308" actId="478"/>
          <ac:picMkLst>
            <pc:docMk/>
            <pc:sldMk cId="2645980273" sldId="292"/>
            <ac:picMk id="5" creationId="{478F6B90-EDF0-4A71-832A-B267974C503F}"/>
          </ac:picMkLst>
        </pc:picChg>
        <pc:picChg chg="add del mod">
          <ac:chgData name="Jan Schuessler" userId="859bf2b57f4b61c9" providerId="LiveId" clId="{832CA97A-5DFF-4BE8-8C36-18BF8A22226F}" dt="2021-05-26T13:29:21.767" v="1312"/>
          <ac:picMkLst>
            <pc:docMk/>
            <pc:sldMk cId="2645980273" sldId="292"/>
            <ac:picMk id="7" creationId="{88A6A69C-8495-4700-8A7A-E5AE560807E2}"/>
          </ac:picMkLst>
        </pc:picChg>
        <pc:picChg chg="add del mod">
          <ac:chgData name="Jan Schuessler" userId="859bf2b57f4b61c9" providerId="LiveId" clId="{832CA97A-5DFF-4BE8-8C36-18BF8A22226F}" dt="2021-05-26T13:29:31.352" v="1314"/>
          <ac:picMkLst>
            <pc:docMk/>
            <pc:sldMk cId="2645980273" sldId="292"/>
            <ac:picMk id="9" creationId="{9A5C2128-CD70-41E9-9988-7B4B5D8ED3D6}"/>
          </ac:picMkLst>
        </pc:picChg>
        <pc:picChg chg="add del mod modCrop">
          <ac:chgData name="Jan Schuessler" userId="859bf2b57f4b61c9" providerId="LiveId" clId="{832CA97A-5DFF-4BE8-8C36-18BF8A22226F}" dt="2021-05-26T13:36:18.777" v="1531" actId="478"/>
          <ac:picMkLst>
            <pc:docMk/>
            <pc:sldMk cId="2645980273" sldId="292"/>
            <ac:picMk id="11" creationId="{EA40DBB0-A174-4315-8438-6337D377B3EB}"/>
          </ac:picMkLst>
        </pc:picChg>
        <pc:picChg chg="add del mod">
          <ac:chgData name="Jan Schuessler" userId="859bf2b57f4b61c9" providerId="LiveId" clId="{832CA97A-5DFF-4BE8-8C36-18BF8A22226F}" dt="2021-05-26T13:36:39.129" v="1537" actId="478"/>
          <ac:picMkLst>
            <pc:docMk/>
            <pc:sldMk cId="2645980273" sldId="292"/>
            <ac:picMk id="13" creationId="{A2854E0A-FF6A-4596-828D-4412A282F25B}"/>
          </ac:picMkLst>
        </pc:picChg>
        <pc:picChg chg="add mod modCrop">
          <ac:chgData name="Jan Schuessler" userId="859bf2b57f4b61c9" providerId="LiveId" clId="{832CA97A-5DFF-4BE8-8C36-18BF8A22226F}" dt="2021-05-26T13:37:56.436" v="1547" actId="1076"/>
          <ac:picMkLst>
            <pc:docMk/>
            <pc:sldMk cId="2645980273" sldId="292"/>
            <ac:picMk id="15" creationId="{99F8599B-A87F-4F1E-B230-758EEEB78444}"/>
          </ac:picMkLst>
        </pc:picChg>
        <pc:picChg chg="add mod">
          <ac:chgData name="Jan Schuessler" userId="859bf2b57f4b61c9" providerId="LiveId" clId="{832CA97A-5DFF-4BE8-8C36-18BF8A22226F}" dt="2021-05-26T13:42:47.922" v="1552" actId="1076"/>
          <ac:picMkLst>
            <pc:docMk/>
            <pc:sldMk cId="2645980273" sldId="292"/>
            <ac:picMk id="16" creationId="{5314E191-397F-4A9B-8BB8-565A5BC654BB}"/>
          </ac:picMkLst>
        </pc:picChg>
      </pc:sldChg>
      <pc:sldChg chg="addSp delSp modSp add mod">
        <pc:chgData name="Jan Schuessler" userId="859bf2b57f4b61c9" providerId="LiveId" clId="{832CA97A-5DFF-4BE8-8C36-18BF8A22226F}" dt="2021-05-26T13:50:53.238" v="1759" actId="1076"/>
        <pc:sldMkLst>
          <pc:docMk/>
          <pc:sldMk cId="1740648251" sldId="293"/>
        </pc:sldMkLst>
        <pc:spChg chg="mod">
          <ac:chgData name="Jan Schuessler" userId="859bf2b57f4b61c9" providerId="LiveId" clId="{832CA97A-5DFF-4BE8-8C36-18BF8A22226F}" dt="2021-05-26T13:47:02.198" v="1585" actId="20577"/>
          <ac:spMkLst>
            <pc:docMk/>
            <pc:sldMk cId="1740648251" sldId="293"/>
            <ac:spMk id="2" creationId="{FCA8396F-787D-4BB2-80DF-66C6923E2AEC}"/>
          </ac:spMkLst>
        </pc:spChg>
        <pc:spChg chg="mod">
          <ac:chgData name="Jan Schuessler" userId="859bf2b57f4b61c9" providerId="LiveId" clId="{832CA97A-5DFF-4BE8-8C36-18BF8A22226F}" dt="2021-05-26T13:48:36.535" v="1621" actId="14100"/>
          <ac:spMkLst>
            <pc:docMk/>
            <pc:sldMk cId="1740648251" sldId="293"/>
            <ac:spMk id="3" creationId="{6B982CEE-F6E1-4E99-9167-321C7A1028D0}"/>
          </ac:spMkLst>
        </pc:spChg>
        <pc:spChg chg="add mod">
          <ac:chgData name="Jan Schuessler" userId="859bf2b57f4b61c9" providerId="LiveId" clId="{832CA97A-5DFF-4BE8-8C36-18BF8A22226F}" dt="2021-05-26T13:50:53.238" v="1759" actId="1076"/>
          <ac:spMkLst>
            <pc:docMk/>
            <pc:sldMk cId="1740648251" sldId="293"/>
            <ac:spMk id="9" creationId="{F6102906-503D-4EAC-9D3B-7F65AEAA2A35}"/>
          </ac:spMkLst>
        </pc:spChg>
        <pc:picChg chg="del">
          <ac:chgData name="Jan Schuessler" userId="859bf2b57f4b61c9" providerId="LiveId" clId="{832CA97A-5DFF-4BE8-8C36-18BF8A22226F}" dt="2021-05-26T13:46:44.456" v="1553" actId="478"/>
          <ac:picMkLst>
            <pc:docMk/>
            <pc:sldMk cId="1740648251" sldId="293"/>
            <ac:picMk id="5" creationId="{478F6B90-EDF0-4A71-832A-B267974C503F}"/>
          </ac:picMkLst>
        </pc:picChg>
        <pc:picChg chg="add mod">
          <ac:chgData name="Jan Schuessler" userId="859bf2b57f4b61c9" providerId="LiveId" clId="{832CA97A-5DFF-4BE8-8C36-18BF8A22226F}" dt="2021-05-26T13:46:50.011" v="1557" actId="1076"/>
          <ac:picMkLst>
            <pc:docMk/>
            <pc:sldMk cId="1740648251" sldId="293"/>
            <ac:picMk id="6" creationId="{B19A2465-513D-405A-AFE9-181E6CD583D0}"/>
          </ac:picMkLst>
        </pc:picChg>
        <pc:picChg chg="add mod">
          <ac:chgData name="Jan Schuessler" userId="859bf2b57f4b61c9" providerId="LiveId" clId="{832CA97A-5DFF-4BE8-8C36-18BF8A22226F}" dt="2021-05-26T13:47:38.692" v="1588" actId="14100"/>
          <ac:picMkLst>
            <pc:docMk/>
            <pc:sldMk cId="1740648251" sldId="293"/>
            <ac:picMk id="8" creationId="{0165873A-02B4-44BF-843B-239D2413F23D}"/>
          </ac:picMkLst>
        </pc:picChg>
      </pc:sldChg>
      <pc:sldChg chg="addSp delSp modSp add mod">
        <pc:chgData name="Jan Schuessler" userId="859bf2b57f4b61c9" providerId="LiveId" clId="{832CA97A-5DFF-4BE8-8C36-18BF8A22226F}" dt="2021-05-26T13:54:01.259" v="1835" actId="5793"/>
        <pc:sldMkLst>
          <pc:docMk/>
          <pc:sldMk cId="193791808" sldId="294"/>
        </pc:sldMkLst>
        <pc:spChg chg="mod">
          <ac:chgData name="Jan Schuessler" userId="859bf2b57f4b61c9" providerId="LiveId" clId="{832CA97A-5DFF-4BE8-8C36-18BF8A22226F}" dt="2021-05-26T13:52:11.303" v="1769" actId="20577"/>
          <ac:spMkLst>
            <pc:docMk/>
            <pc:sldMk cId="193791808" sldId="294"/>
            <ac:spMk id="2" creationId="{FCA8396F-787D-4BB2-80DF-66C6923E2AEC}"/>
          </ac:spMkLst>
        </pc:spChg>
        <pc:spChg chg="mod">
          <ac:chgData name="Jan Schuessler" userId="859bf2b57f4b61c9" providerId="LiveId" clId="{832CA97A-5DFF-4BE8-8C36-18BF8A22226F}" dt="2021-05-26T13:54:01.259" v="1835" actId="5793"/>
          <ac:spMkLst>
            <pc:docMk/>
            <pc:sldMk cId="193791808" sldId="294"/>
            <ac:spMk id="3" creationId="{6B982CEE-F6E1-4E99-9167-321C7A1028D0}"/>
          </ac:spMkLst>
        </pc:spChg>
        <pc:spChg chg="del">
          <ac:chgData name="Jan Schuessler" userId="859bf2b57f4b61c9" providerId="LiveId" clId="{832CA97A-5DFF-4BE8-8C36-18BF8A22226F}" dt="2021-05-26T13:51:25.554" v="1761" actId="478"/>
          <ac:spMkLst>
            <pc:docMk/>
            <pc:sldMk cId="193791808" sldId="294"/>
            <ac:spMk id="9" creationId="{F6102906-503D-4EAC-9D3B-7F65AEAA2A35}"/>
          </ac:spMkLst>
        </pc:spChg>
        <pc:picChg chg="add mod">
          <ac:chgData name="Jan Schuessler" userId="859bf2b57f4b61c9" providerId="LiveId" clId="{832CA97A-5DFF-4BE8-8C36-18BF8A22226F}" dt="2021-05-26T13:53:19.553" v="1776" actId="1076"/>
          <ac:picMkLst>
            <pc:docMk/>
            <pc:sldMk cId="193791808" sldId="294"/>
            <ac:picMk id="5" creationId="{BDDB3F0D-59BF-4980-88EE-478F0E6C11BC}"/>
          </ac:picMkLst>
        </pc:picChg>
        <pc:picChg chg="del">
          <ac:chgData name="Jan Schuessler" userId="859bf2b57f4b61c9" providerId="LiveId" clId="{832CA97A-5DFF-4BE8-8C36-18BF8A22226F}" dt="2021-05-26T13:51:28.070" v="1762" actId="478"/>
          <ac:picMkLst>
            <pc:docMk/>
            <pc:sldMk cId="193791808" sldId="294"/>
            <ac:picMk id="6" creationId="{B19A2465-513D-405A-AFE9-181E6CD583D0}"/>
          </ac:picMkLst>
        </pc:picChg>
        <pc:picChg chg="del">
          <ac:chgData name="Jan Schuessler" userId="859bf2b57f4b61c9" providerId="LiveId" clId="{832CA97A-5DFF-4BE8-8C36-18BF8A22226F}" dt="2021-05-26T13:51:28.607" v="1763" actId="478"/>
          <ac:picMkLst>
            <pc:docMk/>
            <pc:sldMk cId="193791808" sldId="294"/>
            <ac:picMk id="8" creationId="{0165873A-02B4-44BF-843B-239D2413F23D}"/>
          </ac:picMkLst>
        </pc:picChg>
        <pc:picChg chg="add mod">
          <ac:chgData name="Jan Schuessler" userId="859bf2b57f4b61c9" providerId="LiveId" clId="{832CA97A-5DFF-4BE8-8C36-18BF8A22226F}" dt="2021-05-26T13:53:19.553" v="1776" actId="1076"/>
          <ac:picMkLst>
            <pc:docMk/>
            <pc:sldMk cId="193791808" sldId="294"/>
            <ac:picMk id="10" creationId="{3B2EAD5E-7C16-4656-B31C-9B0C67432EE0}"/>
          </ac:picMkLst>
        </pc:picChg>
      </pc:sldChg>
      <pc:sldChg chg="addSp delSp modSp new mod">
        <pc:chgData name="Jan Schuessler" userId="859bf2b57f4b61c9" providerId="LiveId" clId="{832CA97A-5DFF-4BE8-8C36-18BF8A22226F}" dt="2021-05-26T14:03:15.681" v="1958" actId="6549"/>
        <pc:sldMkLst>
          <pc:docMk/>
          <pc:sldMk cId="4227825411" sldId="295"/>
        </pc:sldMkLst>
        <pc:spChg chg="mod">
          <ac:chgData name="Jan Schuessler" userId="859bf2b57f4b61c9" providerId="LiveId" clId="{832CA97A-5DFF-4BE8-8C36-18BF8A22226F}" dt="2021-05-26T13:54:20.740" v="1870" actId="20577"/>
          <ac:spMkLst>
            <pc:docMk/>
            <pc:sldMk cId="4227825411" sldId="295"/>
            <ac:spMk id="2" creationId="{A2CAE5DC-5AD0-40FD-AFD3-C7746FF11E13}"/>
          </ac:spMkLst>
        </pc:spChg>
        <pc:spChg chg="mod">
          <ac:chgData name="Jan Schuessler" userId="859bf2b57f4b61c9" providerId="LiveId" clId="{832CA97A-5DFF-4BE8-8C36-18BF8A22226F}" dt="2021-05-26T13:57:01.908" v="1910" actId="1076"/>
          <ac:spMkLst>
            <pc:docMk/>
            <pc:sldMk cId="4227825411" sldId="295"/>
            <ac:spMk id="3" creationId="{F3A54E1F-AA29-4891-B86C-CCFDEC5ECEB5}"/>
          </ac:spMkLst>
        </pc:spChg>
        <pc:spChg chg="add mod">
          <ac:chgData name="Jan Schuessler" userId="859bf2b57f4b61c9" providerId="LiveId" clId="{832CA97A-5DFF-4BE8-8C36-18BF8A22226F}" dt="2021-05-26T14:03:15.681" v="1958" actId="6549"/>
          <ac:spMkLst>
            <pc:docMk/>
            <pc:sldMk cId="4227825411" sldId="295"/>
            <ac:spMk id="8" creationId="{325E25EF-6372-4D0D-97CD-788B77EDA559}"/>
          </ac:spMkLst>
        </pc:spChg>
        <pc:picChg chg="add mod">
          <ac:chgData name="Jan Schuessler" userId="859bf2b57f4b61c9" providerId="LiveId" clId="{832CA97A-5DFF-4BE8-8C36-18BF8A22226F}" dt="2021-05-26T14:00:21.787" v="1951" actId="14100"/>
          <ac:picMkLst>
            <pc:docMk/>
            <pc:sldMk cId="4227825411" sldId="295"/>
            <ac:picMk id="5" creationId="{1236FACD-490E-470E-9334-33025A691B8C}"/>
          </ac:picMkLst>
        </pc:picChg>
        <pc:picChg chg="add mod">
          <ac:chgData name="Jan Schuessler" userId="859bf2b57f4b61c9" providerId="LiveId" clId="{832CA97A-5DFF-4BE8-8C36-18BF8A22226F}" dt="2021-05-26T14:00:29.341" v="1953" actId="14100"/>
          <ac:picMkLst>
            <pc:docMk/>
            <pc:sldMk cId="4227825411" sldId="295"/>
            <ac:picMk id="7" creationId="{383A1366-F158-45A5-B132-2158FF6F0CBC}"/>
          </ac:picMkLst>
        </pc:picChg>
        <pc:picChg chg="add mod">
          <ac:chgData name="Jan Schuessler" userId="859bf2b57f4b61c9" providerId="LiveId" clId="{832CA97A-5DFF-4BE8-8C36-18BF8A22226F}" dt="2021-05-26T14:03:12.075" v="1957" actId="1076"/>
          <ac:picMkLst>
            <pc:docMk/>
            <pc:sldMk cId="4227825411" sldId="295"/>
            <ac:picMk id="10" creationId="{7254876D-E90A-4AAA-B2CE-DB6DE045D742}"/>
          </ac:picMkLst>
        </pc:picChg>
        <pc:picChg chg="add del mod">
          <ac:chgData name="Jan Schuessler" userId="859bf2b57f4b61c9" providerId="LiveId" clId="{832CA97A-5DFF-4BE8-8C36-18BF8A22226F}" dt="2021-05-26T14:02:49.472" v="1954" actId="21"/>
          <ac:picMkLst>
            <pc:docMk/>
            <pc:sldMk cId="4227825411" sldId="295"/>
            <ac:picMk id="12" creationId="{AD8BAD3E-33F3-42F1-90B2-6E3D01422F06}"/>
          </ac:picMkLst>
        </pc:picChg>
      </pc:sldChg>
      <pc:sldChg chg="addSp delSp modSp new mod">
        <pc:chgData name="Jan Schuessler" userId="859bf2b57f4b61c9" providerId="LiveId" clId="{832CA97A-5DFF-4BE8-8C36-18BF8A22226F}" dt="2021-05-27T10:57:43.229" v="2244" actId="14100"/>
        <pc:sldMkLst>
          <pc:docMk/>
          <pc:sldMk cId="866457529" sldId="296"/>
        </pc:sldMkLst>
        <pc:spChg chg="mod">
          <ac:chgData name="Jan Schuessler" userId="859bf2b57f4b61c9" providerId="LiveId" clId="{832CA97A-5DFF-4BE8-8C36-18BF8A22226F}" dt="2021-05-26T14:03:34.256" v="1960"/>
          <ac:spMkLst>
            <pc:docMk/>
            <pc:sldMk cId="866457529" sldId="296"/>
            <ac:spMk id="2" creationId="{AEFB9AC1-EC8B-4CC3-A241-E039460225C7}"/>
          </ac:spMkLst>
        </pc:spChg>
        <pc:spChg chg="mod">
          <ac:chgData name="Jan Schuessler" userId="859bf2b57f4b61c9" providerId="LiveId" clId="{832CA97A-5DFF-4BE8-8C36-18BF8A22226F}" dt="2021-05-26T14:12:00.200" v="2225" actId="20577"/>
          <ac:spMkLst>
            <pc:docMk/>
            <pc:sldMk cId="866457529" sldId="296"/>
            <ac:spMk id="3" creationId="{4667F769-345D-4F56-A86A-267751D88E63}"/>
          </ac:spMkLst>
        </pc:spChg>
        <pc:spChg chg="add del mod">
          <ac:chgData name="Jan Schuessler" userId="859bf2b57f4b61c9" providerId="LiveId" clId="{832CA97A-5DFF-4BE8-8C36-18BF8A22226F}" dt="2021-05-26T14:03:46.613" v="1964" actId="478"/>
          <ac:spMkLst>
            <pc:docMk/>
            <pc:sldMk cId="866457529" sldId="296"/>
            <ac:spMk id="5" creationId="{48A1443F-D6FB-496A-9ECA-8D1A1DD2DF23}"/>
          </ac:spMkLst>
        </pc:spChg>
        <pc:picChg chg="add mod">
          <ac:chgData name="Jan Schuessler" userId="859bf2b57f4b61c9" providerId="LiveId" clId="{832CA97A-5DFF-4BE8-8C36-18BF8A22226F}" dt="2021-05-27T10:57:43.229" v="2244" actId="14100"/>
          <ac:picMkLst>
            <pc:docMk/>
            <pc:sldMk cId="866457529" sldId="296"/>
            <ac:picMk id="5" creationId="{15A4D99B-5B2E-474B-843F-A9B9C141D2B0}"/>
          </ac:picMkLst>
        </pc:picChg>
        <pc:picChg chg="add del mod">
          <ac:chgData name="Jan Schuessler" userId="859bf2b57f4b61c9" providerId="LiveId" clId="{832CA97A-5DFF-4BE8-8C36-18BF8A22226F}" dt="2021-05-26T14:04:23.018" v="1970" actId="478"/>
          <ac:picMkLst>
            <pc:docMk/>
            <pc:sldMk cId="866457529" sldId="296"/>
            <ac:picMk id="7" creationId="{CEA9C957-6293-4797-8BAD-1521A6FC1615}"/>
          </ac:picMkLst>
        </pc:picChg>
        <pc:picChg chg="add del mod">
          <ac:chgData name="Jan Schuessler" userId="859bf2b57f4b61c9" providerId="LiveId" clId="{832CA97A-5DFF-4BE8-8C36-18BF8A22226F}" dt="2021-05-26T14:08:47.600" v="1976" actId="478"/>
          <ac:picMkLst>
            <pc:docMk/>
            <pc:sldMk cId="866457529" sldId="296"/>
            <ac:picMk id="9" creationId="{0E9E4FC8-7117-4D2E-9C3B-F18FD6C4E8A5}"/>
          </ac:picMkLst>
        </pc:picChg>
        <pc:picChg chg="add del mod">
          <ac:chgData name="Jan Schuessler" userId="859bf2b57f4b61c9" providerId="LiveId" clId="{832CA97A-5DFF-4BE8-8C36-18BF8A22226F}" dt="2021-05-27T10:57:38.228" v="2242" actId="478"/>
          <ac:picMkLst>
            <pc:docMk/>
            <pc:sldMk cId="866457529" sldId="296"/>
            <ac:picMk id="11" creationId="{A8DFD58F-B674-4230-A4D5-BB1DAB7FEAE1}"/>
          </ac:picMkLst>
        </pc:picChg>
      </pc:sldChg>
      <pc:sldChg chg="modSp add mod">
        <pc:chgData name="Jan Schuessler" userId="859bf2b57f4b61c9" providerId="LiveId" clId="{832CA97A-5DFF-4BE8-8C36-18BF8A22226F}" dt="2021-05-26T14:12:21.841" v="2235" actId="20577"/>
        <pc:sldMkLst>
          <pc:docMk/>
          <pc:sldMk cId="1631297794" sldId="297"/>
        </pc:sldMkLst>
        <pc:spChg chg="mod">
          <ac:chgData name="Jan Schuessler" userId="859bf2b57f4b61c9" providerId="LiveId" clId="{832CA97A-5DFF-4BE8-8C36-18BF8A22226F}" dt="2021-05-26T14:12:21.841" v="2235" actId="20577"/>
          <ac:spMkLst>
            <pc:docMk/>
            <pc:sldMk cId="1631297794" sldId="297"/>
            <ac:spMk id="2" creationId="{CAE2DC41-4E37-41D4-A7D3-D3D49814ABC8}"/>
          </ac:spMkLst>
        </pc:spChg>
      </pc:sldChg>
      <pc:sldChg chg="add del">
        <pc:chgData name="Jan Schuessler" userId="859bf2b57f4b61c9" providerId="LiveId" clId="{832CA97A-5DFF-4BE8-8C36-18BF8A22226F}" dt="2021-05-27T10:54:41.722" v="2237" actId="47"/>
        <pc:sldMkLst>
          <pc:docMk/>
          <pc:sldMk cId="309070262" sldId="298"/>
        </pc:sldMkLst>
      </pc:sldChg>
    </pc:docChg>
  </pc:docChgLst>
  <pc:docChgLst>
    <pc:chgData name="Jan Schuessler" userId="859bf2b57f4b61c9" providerId="LiveId" clId="{CF8FFB59-7096-4DEA-9E6B-B73A231CC7D8}"/>
    <pc:docChg chg="modSld">
      <pc:chgData name="Jan Schuessler" userId="859bf2b57f4b61c9" providerId="LiveId" clId="{CF8FFB59-7096-4DEA-9E6B-B73A231CC7D8}" dt="2021-05-19T07:27:25.515" v="11" actId="1035"/>
      <pc:docMkLst>
        <pc:docMk/>
      </pc:docMkLst>
      <pc:sldChg chg="modSp mod">
        <pc:chgData name="Jan Schuessler" userId="859bf2b57f4b61c9" providerId="LiveId" clId="{CF8FFB59-7096-4DEA-9E6B-B73A231CC7D8}" dt="2021-05-18T19:53:06.284" v="1" actId="20577"/>
        <pc:sldMkLst>
          <pc:docMk/>
          <pc:sldMk cId="2989284371" sldId="256"/>
        </pc:sldMkLst>
        <pc:spChg chg="mod">
          <ac:chgData name="Jan Schuessler" userId="859bf2b57f4b61c9" providerId="LiveId" clId="{CF8FFB59-7096-4DEA-9E6B-B73A231CC7D8}" dt="2021-05-18T19:53:06.284" v="1" actId="20577"/>
          <ac:spMkLst>
            <pc:docMk/>
            <pc:sldMk cId="2989284371" sldId="256"/>
            <ac:spMk id="2" creationId="{3D62D751-709F-4B5F-A1B0-B96D04A48CE6}"/>
          </ac:spMkLst>
        </pc:spChg>
      </pc:sldChg>
      <pc:sldChg chg="modSp mod">
        <pc:chgData name="Jan Schuessler" userId="859bf2b57f4b61c9" providerId="LiveId" clId="{CF8FFB59-7096-4DEA-9E6B-B73A231CC7D8}" dt="2021-05-18T19:53:12.710" v="3" actId="20577"/>
        <pc:sldMkLst>
          <pc:docMk/>
          <pc:sldMk cId="1613739271" sldId="257"/>
        </pc:sldMkLst>
        <pc:spChg chg="mod">
          <ac:chgData name="Jan Schuessler" userId="859bf2b57f4b61c9" providerId="LiveId" clId="{CF8FFB59-7096-4DEA-9E6B-B73A231CC7D8}" dt="2021-05-18T19:53:12.710" v="3" actId="20577"/>
          <ac:spMkLst>
            <pc:docMk/>
            <pc:sldMk cId="1613739271" sldId="257"/>
            <ac:spMk id="3" creationId="{BDE7F015-8BC4-4126-83F0-4BDC0DC21EBF}"/>
          </ac:spMkLst>
        </pc:spChg>
      </pc:sldChg>
      <pc:sldChg chg="modSp mod">
        <pc:chgData name="Jan Schuessler" userId="859bf2b57f4b61c9" providerId="LiveId" clId="{CF8FFB59-7096-4DEA-9E6B-B73A231CC7D8}" dt="2021-05-18T19:53:34.165" v="5" actId="20577"/>
        <pc:sldMkLst>
          <pc:docMk/>
          <pc:sldMk cId="3155280655" sldId="258"/>
        </pc:sldMkLst>
        <pc:spChg chg="mod">
          <ac:chgData name="Jan Schuessler" userId="859bf2b57f4b61c9" providerId="LiveId" clId="{CF8FFB59-7096-4DEA-9E6B-B73A231CC7D8}" dt="2021-05-18T19:53:34.165" v="5" actId="20577"/>
          <ac:spMkLst>
            <pc:docMk/>
            <pc:sldMk cId="3155280655" sldId="258"/>
            <ac:spMk id="2" creationId="{CAE2DC41-4E37-41D4-A7D3-D3D49814ABC8}"/>
          </ac:spMkLst>
        </pc:spChg>
      </pc:sldChg>
      <pc:sldChg chg="modSp mod">
        <pc:chgData name="Jan Schuessler" userId="859bf2b57f4b61c9" providerId="LiveId" clId="{CF8FFB59-7096-4DEA-9E6B-B73A231CC7D8}" dt="2021-05-18T19:53:39.932" v="7" actId="20577"/>
        <pc:sldMkLst>
          <pc:docMk/>
          <pc:sldMk cId="3855388119" sldId="280"/>
        </pc:sldMkLst>
        <pc:spChg chg="mod">
          <ac:chgData name="Jan Schuessler" userId="859bf2b57f4b61c9" providerId="LiveId" clId="{CF8FFB59-7096-4DEA-9E6B-B73A231CC7D8}" dt="2021-05-18T19:53:39.932" v="7" actId="20577"/>
          <ac:spMkLst>
            <pc:docMk/>
            <pc:sldMk cId="3855388119" sldId="280"/>
            <ac:spMk id="2" creationId="{CAE2DC41-4E37-41D4-A7D3-D3D49814ABC8}"/>
          </ac:spMkLst>
        </pc:spChg>
      </pc:sldChg>
      <pc:sldChg chg="modSp mod">
        <pc:chgData name="Jan Schuessler" userId="859bf2b57f4b61c9" providerId="LiveId" clId="{CF8FFB59-7096-4DEA-9E6B-B73A231CC7D8}" dt="2021-05-19T07:27:25.515" v="11" actId="1035"/>
        <pc:sldMkLst>
          <pc:docMk/>
          <pc:sldMk cId="3339538735" sldId="287"/>
        </pc:sldMkLst>
        <pc:picChg chg="mod">
          <ac:chgData name="Jan Schuessler" userId="859bf2b57f4b61c9" providerId="LiveId" clId="{CF8FFB59-7096-4DEA-9E6B-B73A231CC7D8}" dt="2021-05-19T07:27:25.515" v="11" actId="1035"/>
          <ac:picMkLst>
            <pc:docMk/>
            <pc:sldMk cId="3339538735" sldId="287"/>
            <ac:picMk id="9" creationId="{39AFEB61-B975-4107-946C-D991D7C224C5}"/>
          </ac:picMkLst>
        </pc:picChg>
      </pc:sldChg>
    </pc:docChg>
  </pc:docChgLst>
  <pc:docChgLst>
    <pc:chgData name="Jan Schuessler" userId="859bf2b57f4b61c9" providerId="LiveId" clId="{576B050B-4AC7-4507-8329-59611D11DCE1}"/>
    <pc:docChg chg="undo redo custSel addSld delSld modSld sldOrd">
      <pc:chgData name="Jan Schuessler" userId="859bf2b57f4b61c9" providerId="LiveId" clId="{576B050B-4AC7-4507-8329-59611D11DCE1}" dt="2021-03-15T22:40:06.251" v="2114" actId="20577"/>
      <pc:docMkLst>
        <pc:docMk/>
      </pc:docMkLst>
      <pc:sldChg chg="modSp mod">
        <pc:chgData name="Jan Schuessler" userId="859bf2b57f4b61c9" providerId="LiveId" clId="{576B050B-4AC7-4507-8329-59611D11DCE1}" dt="2021-03-15T22:39:45.487" v="2112" actId="27636"/>
        <pc:sldMkLst>
          <pc:docMk/>
          <pc:sldMk cId="1613739271" sldId="257"/>
        </pc:sldMkLst>
        <pc:spChg chg="mod">
          <ac:chgData name="Jan Schuessler" userId="859bf2b57f4b61c9" providerId="LiveId" clId="{576B050B-4AC7-4507-8329-59611D11DCE1}" dt="2021-03-15T22:39:45.487" v="2112" actId="27636"/>
          <ac:spMkLst>
            <pc:docMk/>
            <pc:sldMk cId="1613739271" sldId="257"/>
            <ac:spMk id="3" creationId="{BDE7F015-8BC4-4126-83F0-4BDC0DC21EBF}"/>
          </ac:spMkLst>
        </pc:spChg>
      </pc:sldChg>
      <pc:sldChg chg="modSp mod">
        <pc:chgData name="Jan Schuessler" userId="859bf2b57f4b61c9" providerId="LiveId" clId="{576B050B-4AC7-4507-8329-59611D11DCE1}" dt="2021-03-14T20:58:53.533" v="1479" actId="20577"/>
        <pc:sldMkLst>
          <pc:docMk/>
          <pc:sldMk cId="2955307479" sldId="258"/>
        </pc:sldMkLst>
        <pc:spChg chg="mod">
          <ac:chgData name="Jan Schuessler" userId="859bf2b57f4b61c9" providerId="LiveId" clId="{576B050B-4AC7-4507-8329-59611D11DCE1}" dt="2021-03-14T20:58:53.533" v="1479" actId="20577"/>
          <ac:spMkLst>
            <pc:docMk/>
            <pc:sldMk cId="2955307479" sldId="258"/>
            <ac:spMk id="3" creationId="{DA9D5F3F-C5C9-4965-94E3-8B320FEB86F6}"/>
          </ac:spMkLst>
        </pc:spChg>
      </pc:sldChg>
      <pc:sldChg chg="modSp mod">
        <pc:chgData name="Jan Schuessler" userId="859bf2b57f4b61c9" providerId="LiveId" clId="{576B050B-4AC7-4507-8329-59611D11DCE1}" dt="2021-03-15T11:31:18.555" v="1945" actId="20577"/>
        <pc:sldMkLst>
          <pc:docMk/>
          <pc:sldMk cId="1002388238" sldId="259"/>
        </pc:sldMkLst>
        <pc:spChg chg="mod">
          <ac:chgData name="Jan Schuessler" userId="859bf2b57f4b61c9" providerId="LiveId" clId="{576B050B-4AC7-4507-8329-59611D11DCE1}" dt="2021-03-15T11:31:18.555" v="1945" actId="20577"/>
          <ac:spMkLst>
            <pc:docMk/>
            <pc:sldMk cId="1002388238" sldId="259"/>
            <ac:spMk id="4" creationId="{F89CC4E6-451D-463D-AA08-D69043523654}"/>
          </ac:spMkLst>
        </pc:spChg>
      </pc:sldChg>
      <pc:sldChg chg="modSp mod">
        <pc:chgData name="Jan Schuessler" userId="859bf2b57f4b61c9" providerId="LiveId" clId="{576B050B-4AC7-4507-8329-59611D11DCE1}" dt="2021-03-15T22:40:06.251" v="2114" actId="20577"/>
        <pc:sldMkLst>
          <pc:docMk/>
          <pc:sldMk cId="2406276963" sldId="260"/>
        </pc:sldMkLst>
        <pc:spChg chg="mod">
          <ac:chgData name="Jan Schuessler" userId="859bf2b57f4b61c9" providerId="LiveId" clId="{576B050B-4AC7-4507-8329-59611D11DCE1}" dt="2021-03-14T15:40:31.373" v="8" actId="20577"/>
          <ac:spMkLst>
            <pc:docMk/>
            <pc:sldMk cId="2406276963" sldId="260"/>
            <ac:spMk id="2" creationId="{7DAEAB36-C308-4E64-8861-59E3405F1742}"/>
          </ac:spMkLst>
        </pc:spChg>
        <pc:spChg chg="mod">
          <ac:chgData name="Jan Schuessler" userId="859bf2b57f4b61c9" providerId="LiveId" clId="{576B050B-4AC7-4507-8329-59611D11DCE1}" dt="2021-03-15T22:40:06.251" v="2114" actId="20577"/>
          <ac:spMkLst>
            <pc:docMk/>
            <pc:sldMk cId="2406276963" sldId="260"/>
            <ac:spMk id="3" creationId="{43A55826-ED54-431C-81C0-AEA947CC1E23}"/>
          </ac:spMkLst>
        </pc:spChg>
      </pc:sldChg>
      <pc:sldChg chg="addSp delSp modSp new mod">
        <pc:chgData name="Jan Schuessler" userId="859bf2b57f4b61c9" providerId="LiveId" clId="{576B050B-4AC7-4507-8329-59611D11DCE1}" dt="2021-03-14T21:33:09.968" v="1931" actId="1076"/>
        <pc:sldMkLst>
          <pc:docMk/>
          <pc:sldMk cId="858961819" sldId="261"/>
        </pc:sldMkLst>
        <pc:spChg chg="mod">
          <ac:chgData name="Jan Schuessler" userId="859bf2b57f4b61c9" providerId="LiveId" clId="{576B050B-4AC7-4507-8329-59611D11DCE1}" dt="2021-03-14T21:33:00.647" v="1930" actId="1076"/>
          <ac:spMkLst>
            <pc:docMk/>
            <pc:sldMk cId="858961819" sldId="261"/>
            <ac:spMk id="2" creationId="{EFB0E4C1-0DAD-446E-BC5D-1DE0926BD56C}"/>
          </ac:spMkLst>
        </pc:spChg>
        <pc:spChg chg="del">
          <ac:chgData name="Jan Schuessler" userId="859bf2b57f4b61c9" providerId="LiveId" clId="{576B050B-4AC7-4507-8329-59611D11DCE1}" dt="2021-03-14T15:42:17.660" v="78" actId="478"/>
          <ac:spMkLst>
            <pc:docMk/>
            <pc:sldMk cId="858961819" sldId="261"/>
            <ac:spMk id="3" creationId="{816F25FD-CEAF-44C9-8C99-E95CCB9B12E1}"/>
          </ac:spMkLst>
        </pc:spChg>
        <pc:picChg chg="add del mod">
          <ac:chgData name="Jan Schuessler" userId="859bf2b57f4b61c9" providerId="LiveId" clId="{576B050B-4AC7-4507-8329-59611D11DCE1}" dt="2021-03-14T15:43:28.714" v="82" actId="478"/>
          <ac:picMkLst>
            <pc:docMk/>
            <pc:sldMk cId="858961819" sldId="261"/>
            <ac:picMk id="4" creationId="{5B4842C5-DB2E-4406-9F72-ECF2046A6A20}"/>
          </ac:picMkLst>
        </pc:picChg>
        <pc:picChg chg="add del mod">
          <ac:chgData name="Jan Schuessler" userId="859bf2b57f4b61c9" providerId="LiveId" clId="{576B050B-4AC7-4507-8329-59611D11DCE1}" dt="2021-03-14T15:50:07.977" v="87" actId="478"/>
          <ac:picMkLst>
            <pc:docMk/>
            <pc:sldMk cId="858961819" sldId="261"/>
            <ac:picMk id="6" creationId="{0CC6E9D3-FE2F-43AE-A0D6-D980A8535A8C}"/>
          </ac:picMkLst>
        </pc:picChg>
        <pc:picChg chg="add mod">
          <ac:chgData name="Jan Schuessler" userId="859bf2b57f4b61c9" providerId="LiveId" clId="{576B050B-4AC7-4507-8329-59611D11DCE1}" dt="2021-03-14T21:33:09.968" v="1931" actId="1076"/>
          <ac:picMkLst>
            <pc:docMk/>
            <pc:sldMk cId="858961819" sldId="261"/>
            <ac:picMk id="8" creationId="{31F35C38-E28D-4BFA-9E38-352DDAA9C21A}"/>
          </ac:picMkLst>
        </pc:picChg>
      </pc:sldChg>
      <pc:sldChg chg="addSp delSp modSp new del mod">
        <pc:chgData name="Jan Schuessler" userId="859bf2b57f4b61c9" providerId="LiveId" clId="{576B050B-4AC7-4507-8329-59611D11DCE1}" dt="2021-03-15T19:39:32.787" v="2009" actId="47"/>
        <pc:sldMkLst>
          <pc:docMk/>
          <pc:sldMk cId="3188393391" sldId="262"/>
        </pc:sldMkLst>
        <pc:spChg chg="mod">
          <ac:chgData name="Jan Schuessler" userId="859bf2b57f4b61c9" providerId="LiveId" clId="{576B050B-4AC7-4507-8329-59611D11DCE1}" dt="2021-03-14T19:14:37.930" v="393" actId="14100"/>
          <ac:spMkLst>
            <pc:docMk/>
            <pc:sldMk cId="3188393391" sldId="262"/>
            <ac:spMk id="2" creationId="{66DED2CB-5AF2-4277-8322-968C7CDA4A1C}"/>
          </ac:spMkLst>
        </pc:spChg>
        <pc:spChg chg="del">
          <ac:chgData name="Jan Schuessler" userId="859bf2b57f4b61c9" providerId="LiveId" clId="{576B050B-4AC7-4507-8329-59611D11DCE1}" dt="2021-03-14T18:27:06.241" v="245"/>
          <ac:spMkLst>
            <pc:docMk/>
            <pc:sldMk cId="3188393391" sldId="262"/>
            <ac:spMk id="3" creationId="{8160829A-638B-465D-A5E2-E2297BF18391}"/>
          </ac:spMkLst>
        </pc:spChg>
        <pc:spChg chg="add del mod">
          <ac:chgData name="Jan Schuessler" userId="859bf2b57f4b61c9" providerId="LiveId" clId="{576B050B-4AC7-4507-8329-59611D11DCE1}" dt="2021-03-14T18:27:28.580" v="250" actId="478"/>
          <ac:spMkLst>
            <pc:docMk/>
            <pc:sldMk cId="3188393391" sldId="262"/>
            <ac:spMk id="6" creationId="{78F641EA-A969-431D-B4E7-6EF874F997A8}"/>
          </ac:spMkLst>
        </pc:spChg>
        <pc:spChg chg="add del mod">
          <ac:chgData name="Jan Schuessler" userId="859bf2b57f4b61c9" providerId="LiveId" clId="{576B050B-4AC7-4507-8329-59611D11DCE1}" dt="2021-03-14T18:51:14.006" v="275" actId="478"/>
          <ac:spMkLst>
            <pc:docMk/>
            <pc:sldMk cId="3188393391" sldId="262"/>
            <ac:spMk id="10" creationId="{43A9AEF7-F398-4953-8AE4-52757C36C3D0}"/>
          </ac:spMkLst>
        </pc:spChg>
        <pc:spChg chg="add mod">
          <ac:chgData name="Jan Schuessler" userId="859bf2b57f4b61c9" providerId="LiveId" clId="{576B050B-4AC7-4507-8329-59611D11DCE1}" dt="2021-03-14T19:30:11.875" v="467" actId="1076"/>
          <ac:spMkLst>
            <pc:docMk/>
            <pc:sldMk cId="3188393391" sldId="262"/>
            <ac:spMk id="28" creationId="{B7F1FFA6-2BD2-4C79-8EDC-690C936E2F9E}"/>
          </ac:spMkLst>
        </pc:spChg>
        <pc:spChg chg="add mod">
          <ac:chgData name="Jan Schuessler" userId="859bf2b57f4b61c9" providerId="LiveId" clId="{576B050B-4AC7-4507-8329-59611D11DCE1}" dt="2021-03-14T19:30:41.095" v="484" actId="207"/>
          <ac:spMkLst>
            <pc:docMk/>
            <pc:sldMk cId="3188393391" sldId="262"/>
            <ac:spMk id="29" creationId="{8DAF582F-C336-42F0-86DF-F894BE8C2AF2}"/>
          </ac:spMkLst>
        </pc:spChg>
        <pc:graphicFrameChg chg="add del mod ord modGraphic">
          <ac:chgData name="Jan Schuessler" userId="859bf2b57f4b61c9" providerId="LiveId" clId="{576B050B-4AC7-4507-8329-59611D11DCE1}" dt="2021-03-15T14:19:11.095" v="1968"/>
          <ac:graphicFrameMkLst>
            <pc:docMk/>
            <pc:sldMk cId="3188393391" sldId="262"/>
            <ac:graphicFrameMk id="3" creationId="{35DEA339-191D-4174-8C7F-5D8E1577ED32}"/>
          </ac:graphicFrameMkLst>
        </pc:graphicFrameChg>
        <pc:graphicFrameChg chg="add del mod modGraphic">
          <ac:chgData name="Jan Schuessler" userId="859bf2b57f4b61c9" providerId="LiveId" clId="{576B050B-4AC7-4507-8329-59611D11DCE1}" dt="2021-03-14T18:27:25.941" v="249" actId="478"/>
          <ac:graphicFrameMkLst>
            <pc:docMk/>
            <pc:sldMk cId="3188393391" sldId="262"/>
            <ac:graphicFrameMk id="4" creationId="{1A15BF1F-EF2F-4CC8-90AB-EBADDB1B7F23}"/>
          </ac:graphicFrameMkLst>
        </pc:graphicFrameChg>
        <pc:graphicFrameChg chg="add del mod">
          <ac:chgData name="Jan Schuessler" userId="859bf2b57f4b61c9" providerId="LiveId" clId="{576B050B-4AC7-4507-8329-59611D11DCE1}" dt="2021-03-14T18:27:56.181" v="263"/>
          <ac:graphicFrameMkLst>
            <pc:docMk/>
            <pc:sldMk cId="3188393391" sldId="262"/>
            <ac:graphicFrameMk id="7" creationId="{348253E9-D8C8-487F-9D5B-4996C4EDB034}"/>
          </ac:graphicFrameMkLst>
        </pc:graphicFrameChg>
        <pc:graphicFrameChg chg="add del mod modGraphic">
          <ac:chgData name="Jan Schuessler" userId="859bf2b57f4b61c9" providerId="LiveId" clId="{576B050B-4AC7-4507-8329-59611D11DCE1}" dt="2021-03-14T18:51:08.127" v="272" actId="478"/>
          <ac:graphicFrameMkLst>
            <pc:docMk/>
            <pc:sldMk cId="3188393391" sldId="262"/>
            <ac:graphicFrameMk id="8" creationId="{D96F3F5F-3328-4155-9F40-9C047F751ABD}"/>
          </ac:graphicFrameMkLst>
        </pc:graphicFrameChg>
        <pc:graphicFrameChg chg="add del mod">
          <ac:chgData name="Jan Schuessler" userId="859bf2b57f4b61c9" providerId="LiveId" clId="{576B050B-4AC7-4507-8329-59611D11DCE1}" dt="2021-03-14T18:51:22.830" v="279"/>
          <ac:graphicFrameMkLst>
            <pc:docMk/>
            <pc:sldMk cId="3188393391" sldId="262"/>
            <ac:graphicFrameMk id="11" creationId="{4A37EF6E-2BD6-482D-8FB6-8B425CF57764}"/>
          </ac:graphicFrameMkLst>
        </pc:graphicFrameChg>
        <pc:graphicFrameChg chg="add del mod">
          <ac:chgData name="Jan Schuessler" userId="859bf2b57f4b61c9" providerId="LiveId" clId="{576B050B-4AC7-4507-8329-59611D11DCE1}" dt="2021-03-14T18:58:52.519" v="293"/>
          <ac:graphicFrameMkLst>
            <pc:docMk/>
            <pc:sldMk cId="3188393391" sldId="262"/>
            <ac:graphicFrameMk id="12" creationId="{2C38C48A-9B46-41A2-80A6-AB0FC7760670}"/>
          </ac:graphicFrameMkLst>
        </pc:graphicFrameChg>
        <pc:graphicFrameChg chg="add del mod">
          <ac:chgData name="Jan Schuessler" userId="859bf2b57f4b61c9" providerId="LiveId" clId="{576B050B-4AC7-4507-8329-59611D11DCE1}" dt="2021-03-14T19:02:21.698" v="326" actId="478"/>
          <ac:graphicFrameMkLst>
            <pc:docMk/>
            <pc:sldMk cId="3188393391" sldId="262"/>
            <ac:graphicFrameMk id="13" creationId="{53B16D8B-7D4E-44E7-9AEC-8FC5348416DD}"/>
          </ac:graphicFrameMkLst>
        </pc:graphicFrameChg>
        <pc:graphicFrameChg chg="add del mod modGraphic">
          <ac:chgData name="Jan Schuessler" userId="859bf2b57f4b61c9" providerId="LiveId" clId="{576B050B-4AC7-4507-8329-59611D11DCE1}" dt="2021-03-14T19:04:29.397" v="331" actId="478"/>
          <ac:graphicFrameMkLst>
            <pc:docMk/>
            <pc:sldMk cId="3188393391" sldId="262"/>
            <ac:graphicFrameMk id="14" creationId="{CC006E71-EA3E-4DEE-A617-40FC775AB292}"/>
          </ac:graphicFrameMkLst>
        </pc:graphicFrameChg>
        <pc:graphicFrameChg chg="add del mod modGraphic">
          <ac:chgData name="Jan Schuessler" userId="859bf2b57f4b61c9" providerId="LiveId" clId="{576B050B-4AC7-4507-8329-59611D11DCE1}" dt="2021-03-14T19:08:15.344" v="354" actId="478"/>
          <ac:graphicFrameMkLst>
            <pc:docMk/>
            <pc:sldMk cId="3188393391" sldId="262"/>
            <ac:graphicFrameMk id="16" creationId="{7A162FFA-8170-4BCE-A0D8-276CE795DC7F}"/>
          </ac:graphicFrameMkLst>
        </pc:graphicFrameChg>
        <pc:graphicFrameChg chg="add del mod">
          <ac:chgData name="Jan Schuessler" userId="859bf2b57f4b61c9" providerId="LiveId" clId="{576B050B-4AC7-4507-8329-59611D11DCE1}" dt="2021-03-14T19:09:02.520" v="359" actId="478"/>
          <ac:graphicFrameMkLst>
            <pc:docMk/>
            <pc:sldMk cId="3188393391" sldId="262"/>
            <ac:graphicFrameMk id="17" creationId="{1618720C-7C5B-42DC-9623-0C3B2FBC62A8}"/>
          </ac:graphicFrameMkLst>
        </pc:graphicFrameChg>
        <pc:graphicFrameChg chg="add del mod modGraphic">
          <ac:chgData name="Jan Schuessler" userId="859bf2b57f4b61c9" providerId="LiveId" clId="{576B050B-4AC7-4507-8329-59611D11DCE1}" dt="2021-03-14T19:15:10.366" v="401" actId="478"/>
          <ac:graphicFrameMkLst>
            <pc:docMk/>
            <pc:sldMk cId="3188393391" sldId="262"/>
            <ac:graphicFrameMk id="18" creationId="{8709FCCE-4CA2-4897-B727-C459402D0787}"/>
          </ac:graphicFrameMkLst>
        </pc:graphicFrameChg>
        <pc:graphicFrameChg chg="add del mod">
          <ac:chgData name="Jan Schuessler" userId="859bf2b57f4b61c9" providerId="LiveId" clId="{576B050B-4AC7-4507-8329-59611D11DCE1}" dt="2021-03-14T19:18:05.107" v="403" actId="478"/>
          <ac:graphicFrameMkLst>
            <pc:docMk/>
            <pc:sldMk cId="3188393391" sldId="262"/>
            <ac:graphicFrameMk id="19" creationId="{A787E181-7A73-4981-86CC-2CD4CB974416}"/>
          </ac:graphicFrameMkLst>
        </pc:graphicFrameChg>
        <pc:graphicFrameChg chg="add del mod">
          <ac:chgData name="Jan Schuessler" userId="859bf2b57f4b61c9" providerId="LiveId" clId="{576B050B-4AC7-4507-8329-59611D11DCE1}" dt="2021-03-14T19:19:14.461" v="405" actId="478"/>
          <ac:graphicFrameMkLst>
            <pc:docMk/>
            <pc:sldMk cId="3188393391" sldId="262"/>
            <ac:graphicFrameMk id="20" creationId="{A3F2F427-8320-4DBB-AE30-A94D41D31965}"/>
          </ac:graphicFrameMkLst>
        </pc:graphicFrameChg>
        <pc:graphicFrameChg chg="add del mod modGraphic">
          <ac:chgData name="Jan Schuessler" userId="859bf2b57f4b61c9" providerId="LiveId" clId="{576B050B-4AC7-4507-8329-59611D11DCE1}" dt="2021-03-14T19:22:44.167" v="411" actId="478"/>
          <ac:graphicFrameMkLst>
            <pc:docMk/>
            <pc:sldMk cId="3188393391" sldId="262"/>
            <ac:graphicFrameMk id="21" creationId="{07A9FC24-F228-48B8-B3A7-E6ADA4150DA3}"/>
          </ac:graphicFrameMkLst>
        </pc:graphicFrameChg>
        <pc:graphicFrameChg chg="add del mod">
          <ac:chgData name="Jan Schuessler" userId="859bf2b57f4b61c9" providerId="LiveId" clId="{576B050B-4AC7-4507-8329-59611D11DCE1}" dt="2021-03-14T19:22:59.237" v="413" actId="478"/>
          <ac:graphicFrameMkLst>
            <pc:docMk/>
            <pc:sldMk cId="3188393391" sldId="262"/>
            <ac:graphicFrameMk id="22" creationId="{4C18F6E8-06F9-44BF-B68D-0548B026726C}"/>
          </ac:graphicFrameMkLst>
        </pc:graphicFrameChg>
        <pc:graphicFrameChg chg="add del mod">
          <ac:chgData name="Jan Schuessler" userId="859bf2b57f4b61c9" providerId="LiveId" clId="{576B050B-4AC7-4507-8329-59611D11DCE1}" dt="2021-03-14T19:23:17.440" v="415" actId="478"/>
          <ac:graphicFrameMkLst>
            <pc:docMk/>
            <pc:sldMk cId="3188393391" sldId="262"/>
            <ac:graphicFrameMk id="23" creationId="{210CA131-5B44-4457-85C4-E8F35E9C9B37}"/>
          </ac:graphicFrameMkLst>
        </pc:graphicFrameChg>
        <pc:graphicFrameChg chg="add del mod">
          <ac:chgData name="Jan Schuessler" userId="859bf2b57f4b61c9" providerId="LiveId" clId="{576B050B-4AC7-4507-8329-59611D11DCE1}" dt="2021-03-14T19:25:50.017" v="417" actId="478"/>
          <ac:graphicFrameMkLst>
            <pc:docMk/>
            <pc:sldMk cId="3188393391" sldId="262"/>
            <ac:graphicFrameMk id="24" creationId="{27B2D6F4-D478-4639-9443-BC774B6B25F4}"/>
          </ac:graphicFrameMkLst>
        </pc:graphicFrameChg>
        <pc:graphicFrameChg chg="add del mod">
          <ac:chgData name="Jan Schuessler" userId="859bf2b57f4b61c9" providerId="LiveId" clId="{576B050B-4AC7-4507-8329-59611D11DCE1}" dt="2021-03-14T19:26:12.576" v="420" actId="478"/>
          <ac:graphicFrameMkLst>
            <pc:docMk/>
            <pc:sldMk cId="3188393391" sldId="262"/>
            <ac:graphicFrameMk id="25" creationId="{658EAFDE-320D-44DB-B850-0A975C799ED6}"/>
          </ac:graphicFrameMkLst>
        </pc:graphicFrameChg>
        <pc:graphicFrameChg chg="add del mod modGraphic">
          <ac:chgData name="Jan Schuessler" userId="859bf2b57f4b61c9" providerId="LiveId" clId="{576B050B-4AC7-4507-8329-59611D11DCE1}" dt="2021-03-14T19:27:58.151" v="426" actId="478"/>
          <ac:graphicFrameMkLst>
            <pc:docMk/>
            <pc:sldMk cId="3188393391" sldId="262"/>
            <ac:graphicFrameMk id="26" creationId="{ED0A7042-6072-4B9C-8824-01B4D1ABA6B3}"/>
          </ac:graphicFrameMkLst>
        </pc:graphicFrameChg>
        <pc:graphicFrameChg chg="add del mod modGraphic">
          <ac:chgData name="Jan Schuessler" userId="859bf2b57f4b61c9" providerId="LiveId" clId="{576B050B-4AC7-4507-8329-59611D11DCE1}" dt="2021-03-15T14:20:37.786" v="1987" actId="14100"/>
          <ac:graphicFrameMkLst>
            <pc:docMk/>
            <pc:sldMk cId="3188393391" sldId="262"/>
            <ac:graphicFrameMk id="27" creationId="{E90B7AFF-FEB8-48D4-A5C0-8225A3CD8A17}"/>
          </ac:graphicFrameMkLst>
        </pc:graphicFrameChg>
        <pc:picChg chg="add del mod">
          <ac:chgData name="Jan Schuessler" userId="859bf2b57f4b61c9" providerId="LiveId" clId="{576B050B-4AC7-4507-8329-59611D11DCE1}" dt="2021-03-14T19:04:52.039" v="334" actId="478"/>
          <ac:picMkLst>
            <pc:docMk/>
            <pc:sldMk cId="3188393391" sldId="262"/>
            <ac:picMk id="15" creationId="{C21D55F5-4C33-4989-94D5-EEF84BA5D568}"/>
          </ac:picMkLst>
        </pc:picChg>
      </pc:sldChg>
      <pc:sldChg chg="modSp new mod">
        <pc:chgData name="Jan Schuessler" userId="859bf2b57f4b61c9" providerId="LiveId" clId="{576B050B-4AC7-4507-8329-59611D11DCE1}" dt="2021-03-14T21:32:42.129" v="1929" actId="1076"/>
        <pc:sldMkLst>
          <pc:docMk/>
          <pc:sldMk cId="3581024551" sldId="263"/>
        </pc:sldMkLst>
        <pc:spChg chg="mod">
          <ac:chgData name="Jan Schuessler" userId="859bf2b57f4b61c9" providerId="LiveId" clId="{576B050B-4AC7-4507-8329-59611D11DCE1}" dt="2021-03-14T21:32:30.065" v="1928" actId="1076"/>
          <ac:spMkLst>
            <pc:docMk/>
            <pc:sldMk cId="3581024551" sldId="263"/>
            <ac:spMk id="2" creationId="{266BAF1B-6709-4452-A216-95CEF65EC4ED}"/>
          </ac:spMkLst>
        </pc:spChg>
        <pc:spChg chg="mod">
          <ac:chgData name="Jan Schuessler" userId="859bf2b57f4b61c9" providerId="LiveId" clId="{576B050B-4AC7-4507-8329-59611D11DCE1}" dt="2021-03-14T21:32:42.129" v="1929" actId="1076"/>
          <ac:spMkLst>
            <pc:docMk/>
            <pc:sldMk cId="3581024551" sldId="263"/>
            <ac:spMk id="3" creationId="{CDAD5EEC-E177-4A7B-A755-99F1F2F0ED07}"/>
          </ac:spMkLst>
        </pc:spChg>
      </pc:sldChg>
      <pc:sldChg chg="addSp delSp modSp add del mod">
        <pc:chgData name="Jan Schuessler" userId="859bf2b57f4b61c9" providerId="LiveId" clId="{576B050B-4AC7-4507-8329-59611D11DCE1}" dt="2021-03-15T22:37:25.896" v="2101" actId="47"/>
        <pc:sldMkLst>
          <pc:docMk/>
          <pc:sldMk cId="3303671934" sldId="264"/>
        </pc:sldMkLst>
        <pc:graphicFrameChg chg="add del mod">
          <ac:chgData name="Jan Schuessler" userId="859bf2b57f4b61c9" providerId="LiveId" clId="{576B050B-4AC7-4507-8329-59611D11DCE1}" dt="2021-03-15T14:19:42.847" v="1978"/>
          <ac:graphicFrameMkLst>
            <pc:docMk/>
            <pc:sldMk cId="3303671934" sldId="264"/>
            <ac:graphicFrameMk id="3" creationId="{305FA698-63C1-4E89-977F-9CBF571B7A4A}"/>
          </ac:graphicFrameMkLst>
        </pc:graphicFrameChg>
        <pc:graphicFrameChg chg="add mod ord modGraphic">
          <ac:chgData name="Jan Schuessler" userId="859bf2b57f4b61c9" providerId="LiveId" clId="{576B050B-4AC7-4507-8329-59611D11DCE1}" dt="2021-03-15T22:33:47.062" v="2013" actId="14100"/>
          <ac:graphicFrameMkLst>
            <pc:docMk/>
            <pc:sldMk cId="3303671934" sldId="264"/>
            <ac:graphicFrameMk id="4" creationId="{2C75DB04-56CD-4077-B602-712DAEFB9075}"/>
          </ac:graphicFrameMkLst>
        </pc:graphicFrameChg>
        <pc:graphicFrameChg chg="del modGraphic">
          <ac:chgData name="Jan Schuessler" userId="859bf2b57f4b61c9" providerId="LiveId" clId="{576B050B-4AC7-4507-8329-59611D11DCE1}" dt="2021-03-15T14:19:26.272" v="1972" actId="478"/>
          <ac:graphicFrameMkLst>
            <pc:docMk/>
            <pc:sldMk cId="3303671934" sldId="264"/>
            <ac:graphicFrameMk id="27" creationId="{E90B7AFF-FEB8-48D4-A5C0-8225A3CD8A17}"/>
          </ac:graphicFrameMkLst>
        </pc:graphicFrameChg>
      </pc:sldChg>
      <pc:sldChg chg="addSp delSp modSp add mod ord">
        <pc:chgData name="Jan Schuessler" userId="859bf2b57f4b61c9" providerId="LiveId" clId="{576B050B-4AC7-4507-8329-59611D11DCE1}" dt="2021-03-15T22:39:28.018" v="2103"/>
        <pc:sldMkLst>
          <pc:docMk/>
          <pc:sldMk cId="844921447" sldId="265"/>
        </pc:sldMkLst>
        <pc:spChg chg="mod">
          <ac:chgData name="Jan Schuessler" userId="859bf2b57f4b61c9" providerId="LiveId" clId="{576B050B-4AC7-4507-8329-59611D11DCE1}" dt="2021-03-15T22:36:32.801" v="2079" actId="1036"/>
          <ac:spMkLst>
            <pc:docMk/>
            <pc:sldMk cId="844921447" sldId="265"/>
            <ac:spMk id="28" creationId="{B7F1FFA6-2BD2-4C79-8EDC-690C936E2F9E}"/>
          </ac:spMkLst>
        </pc:spChg>
        <pc:spChg chg="mod">
          <ac:chgData name="Jan Schuessler" userId="859bf2b57f4b61c9" providerId="LiveId" clId="{576B050B-4AC7-4507-8329-59611D11DCE1}" dt="2021-03-15T22:36:41.763" v="2100" actId="1036"/>
          <ac:spMkLst>
            <pc:docMk/>
            <pc:sldMk cId="844921447" sldId="265"/>
            <ac:spMk id="29" creationId="{8DAF582F-C336-42F0-86DF-F894BE8C2AF2}"/>
          </ac:spMkLst>
        </pc:spChg>
        <pc:graphicFrameChg chg="add del mod">
          <ac:chgData name="Jan Schuessler" userId="859bf2b57f4b61c9" providerId="LiveId" clId="{576B050B-4AC7-4507-8329-59611D11DCE1}" dt="2021-03-15T22:35:18.671" v="2023"/>
          <ac:graphicFrameMkLst>
            <pc:docMk/>
            <pc:sldMk cId="844921447" sldId="265"/>
            <ac:graphicFrameMk id="3" creationId="{E3250415-AA6F-49DB-9391-E6276203EC5F}"/>
          </ac:graphicFrameMkLst>
        </pc:graphicFrameChg>
        <pc:graphicFrameChg chg="del">
          <ac:chgData name="Jan Schuessler" userId="859bf2b57f4b61c9" providerId="LiveId" clId="{576B050B-4AC7-4507-8329-59611D11DCE1}" dt="2021-03-15T22:34:56.430" v="2015" actId="478"/>
          <ac:graphicFrameMkLst>
            <pc:docMk/>
            <pc:sldMk cId="844921447" sldId="265"/>
            <ac:graphicFrameMk id="4" creationId="{2C75DB04-56CD-4077-B602-712DAEFB9075}"/>
          </ac:graphicFrameMkLst>
        </pc:graphicFrameChg>
        <pc:graphicFrameChg chg="add mod ord modGraphic">
          <ac:chgData name="Jan Schuessler" userId="859bf2b57f4b61c9" providerId="LiveId" clId="{576B050B-4AC7-4507-8329-59611D11DCE1}" dt="2021-03-15T22:36:14.074" v="2035" actId="255"/>
          <ac:graphicFrameMkLst>
            <pc:docMk/>
            <pc:sldMk cId="844921447" sldId="265"/>
            <ac:graphicFrameMk id="5" creationId="{3C281A6D-0620-456D-BF86-7EAF5C183A92}"/>
          </ac:graphicFrameMkLst>
        </pc:graphicFrameChg>
      </pc:sldChg>
      <pc:sldChg chg="add del">
        <pc:chgData name="Jan Schuessler" userId="859bf2b57f4b61c9" providerId="LiveId" clId="{576B050B-4AC7-4507-8329-59611D11DCE1}" dt="2021-03-15T14:19:32.405" v="1974"/>
        <pc:sldMkLst>
          <pc:docMk/>
          <pc:sldMk cId="4006175572" sldId="265"/>
        </pc:sldMkLst>
      </pc:sldChg>
    </pc:docChg>
  </pc:docChgLst>
  <pc:docChgLst>
    <pc:chgData name="Jan Schuessler" userId="859bf2b57f4b61c9" providerId="LiveId" clId="{0C611785-A8EE-4A67-AE5E-442512017326}"/>
    <pc:docChg chg="custSel addSld delSld modSld sldOrd">
      <pc:chgData name="Jan Schuessler" userId="859bf2b57f4b61c9" providerId="LiveId" clId="{0C611785-A8EE-4A67-AE5E-442512017326}" dt="2021-04-12T12:57:09.465" v="237" actId="14100"/>
      <pc:docMkLst>
        <pc:docMk/>
      </pc:docMkLst>
      <pc:sldChg chg="addSp delSp modSp mod ord">
        <pc:chgData name="Jan Schuessler" userId="859bf2b57f4b61c9" providerId="LiveId" clId="{0C611785-A8EE-4A67-AE5E-442512017326}" dt="2021-04-12T12:57:09.465" v="237" actId="14100"/>
        <pc:sldMkLst>
          <pc:docMk/>
          <pc:sldMk cId="372962553" sldId="259"/>
        </pc:sldMkLst>
        <pc:spChg chg="mod">
          <ac:chgData name="Jan Schuessler" userId="859bf2b57f4b61c9" providerId="LiveId" clId="{0C611785-A8EE-4A67-AE5E-442512017326}" dt="2021-04-12T12:55:11.930" v="203"/>
          <ac:spMkLst>
            <pc:docMk/>
            <pc:sldMk cId="372962553" sldId="259"/>
            <ac:spMk id="2" creationId="{CAE2DC41-4E37-41D4-A7D3-D3D49814ABC8}"/>
          </ac:spMkLst>
        </pc:spChg>
        <pc:picChg chg="add mod">
          <ac:chgData name="Jan Schuessler" userId="859bf2b57f4b61c9" providerId="LiveId" clId="{0C611785-A8EE-4A67-AE5E-442512017326}" dt="2021-04-12T12:57:05.903" v="236" actId="1076"/>
          <ac:picMkLst>
            <pc:docMk/>
            <pc:sldMk cId="372962553" sldId="259"/>
            <ac:picMk id="4" creationId="{322550E0-42FD-40A7-87B0-6618D14B7EDD}"/>
          </ac:picMkLst>
        </pc:picChg>
        <pc:picChg chg="add mod">
          <ac:chgData name="Jan Schuessler" userId="859bf2b57f4b61c9" providerId="LiveId" clId="{0C611785-A8EE-4A67-AE5E-442512017326}" dt="2021-04-12T12:57:01.151" v="234" actId="14100"/>
          <ac:picMkLst>
            <pc:docMk/>
            <pc:sldMk cId="372962553" sldId="259"/>
            <ac:picMk id="5" creationId="{06DD8B32-78B3-492D-BB8D-9162C00AB24A}"/>
          </ac:picMkLst>
        </pc:picChg>
        <pc:picChg chg="add mod">
          <ac:chgData name="Jan Schuessler" userId="859bf2b57f4b61c9" providerId="LiveId" clId="{0C611785-A8EE-4A67-AE5E-442512017326}" dt="2021-04-12T12:56:57.818" v="233" actId="14100"/>
          <ac:picMkLst>
            <pc:docMk/>
            <pc:sldMk cId="372962553" sldId="259"/>
            <ac:picMk id="6" creationId="{8C91A05B-F402-4767-ABF1-A0F8BF14C7CB}"/>
          </ac:picMkLst>
        </pc:picChg>
        <pc:picChg chg="del">
          <ac:chgData name="Jan Schuessler" userId="859bf2b57f4b61c9" providerId="LiveId" clId="{0C611785-A8EE-4A67-AE5E-442512017326}" dt="2021-04-12T12:55:13.459" v="204" actId="478"/>
          <ac:picMkLst>
            <pc:docMk/>
            <pc:sldMk cId="372962553" sldId="259"/>
            <ac:picMk id="7" creationId="{BF2568E5-68AE-4659-8D2F-3D02C1D108A9}"/>
          </ac:picMkLst>
        </pc:picChg>
        <pc:picChg chg="add mod">
          <ac:chgData name="Jan Schuessler" userId="859bf2b57f4b61c9" providerId="LiveId" clId="{0C611785-A8EE-4A67-AE5E-442512017326}" dt="2021-04-12T12:57:09.465" v="237" actId="14100"/>
          <ac:picMkLst>
            <pc:docMk/>
            <pc:sldMk cId="372962553" sldId="259"/>
            <ac:picMk id="8" creationId="{FC3D4602-7D1D-417F-8BF5-401A8EC7866F}"/>
          </ac:picMkLst>
        </pc:picChg>
      </pc:sldChg>
      <pc:sldChg chg="modSp del mod">
        <pc:chgData name="Jan Schuessler" userId="859bf2b57f4b61c9" providerId="LiveId" clId="{0C611785-A8EE-4A67-AE5E-442512017326}" dt="2021-04-12T12:55:51.502" v="211" actId="47"/>
        <pc:sldMkLst>
          <pc:docMk/>
          <pc:sldMk cId="1566600969" sldId="260"/>
        </pc:sldMkLst>
        <pc:picChg chg="mod">
          <ac:chgData name="Jan Schuessler" userId="859bf2b57f4b61c9" providerId="LiveId" clId="{0C611785-A8EE-4A67-AE5E-442512017326}" dt="2021-04-12T12:55:26.359" v="205" actId="1076"/>
          <ac:picMkLst>
            <pc:docMk/>
            <pc:sldMk cId="1566600969" sldId="260"/>
            <ac:picMk id="11" creationId="{CDE30DA7-AA56-44E7-8564-AD6410C71129}"/>
          </ac:picMkLst>
        </pc:picChg>
      </pc:sldChg>
      <pc:sldChg chg="modSp mod">
        <pc:chgData name="Jan Schuessler" userId="859bf2b57f4b61c9" providerId="LiveId" clId="{0C611785-A8EE-4A67-AE5E-442512017326}" dt="2021-04-12T12:39:18.753" v="201" actId="20577"/>
        <pc:sldMkLst>
          <pc:docMk/>
          <pc:sldMk cId="3093812257" sldId="267"/>
        </pc:sldMkLst>
        <pc:spChg chg="mod">
          <ac:chgData name="Jan Schuessler" userId="859bf2b57f4b61c9" providerId="LiveId" clId="{0C611785-A8EE-4A67-AE5E-442512017326}" dt="2021-04-12T12:37:50.283" v="29" actId="20577"/>
          <ac:spMkLst>
            <pc:docMk/>
            <pc:sldMk cId="3093812257" sldId="267"/>
            <ac:spMk id="2" creationId="{CAE2DC41-4E37-41D4-A7D3-D3D49814ABC8}"/>
          </ac:spMkLst>
        </pc:spChg>
        <pc:spChg chg="mod">
          <ac:chgData name="Jan Schuessler" userId="859bf2b57f4b61c9" providerId="LiveId" clId="{0C611785-A8EE-4A67-AE5E-442512017326}" dt="2021-04-12T12:39:18.753" v="201" actId="20577"/>
          <ac:spMkLst>
            <pc:docMk/>
            <pc:sldMk cId="3093812257" sldId="267"/>
            <ac:spMk id="6" creationId="{E93BBB16-CDD1-4EA0-A5B8-711051DE6FAF}"/>
          </ac:spMkLst>
        </pc:spChg>
      </pc:sldChg>
      <pc:sldChg chg="add">
        <pc:chgData name="Jan Schuessler" userId="859bf2b57f4b61c9" providerId="LiveId" clId="{0C611785-A8EE-4A67-AE5E-442512017326}" dt="2021-04-12T12:37:35.368" v="0"/>
        <pc:sldMkLst>
          <pc:docMk/>
          <pc:sldMk cId="1726222151" sldId="279"/>
        </pc:sldMkLst>
      </pc:sldChg>
      <pc:sldChg chg="add">
        <pc:chgData name="Jan Schuessler" userId="859bf2b57f4b61c9" providerId="LiveId" clId="{0C611785-A8EE-4A67-AE5E-442512017326}" dt="2021-04-12T12:55:05.566" v="202"/>
        <pc:sldMkLst>
          <pc:docMk/>
          <pc:sldMk cId="3855388119" sldId="28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37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70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83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2377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72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02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742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85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63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89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4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53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27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70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57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438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62D751-709F-4B5F-A1B0-B96D04A48C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Balltracking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5C9E3BA-D75E-4228-AC2B-A2DD689B7F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509964"/>
            <a:ext cx="8791575" cy="937346"/>
          </a:xfrm>
        </p:spPr>
        <p:txBody>
          <a:bodyPr>
            <a:normAutofit/>
          </a:bodyPr>
          <a:lstStyle/>
          <a:p>
            <a:r>
              <a:rPr lang="de-CH" dirty="0"/>
              <a:t>BILD3</a:t>
            </a:r>
          </a:p>
          <a:p>
            <a:r>
              <a:rPr lang="de-CH" sz="1050" dirty="0">
                <a:cs typeface="Calibri" panose="020F0502020204030204" pitchFamily="34" charset="0"/>
              </a:rPr>
              <a:t>Jan Schüssler, pho_18_vz</a:t>
            </a:r>
          </a:p>
        </p:txBody>
      </p:sp>
    </p:spTree>
    <p:extLst>
      <p:ext uri="{BB962C8B-B14F-4D97-AF65-F5344CB8AC3E}">
        <p14:creationId xmlns:p14="http://schemas.microsoft.com/office/powerpoint/2010/main" val="2989284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8396F-787D-4BB2-80DF-66C6923E2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Netzwerkkommunkation</a:t>
            </a:r>
            <a:r>
              <a:rPr lang="de-DE" dirty="0"/>
              <a:t>: Client</a:t>
            </a:r>
            <a:br>
              <a:rPr lang="de-DE" dirty="0"/>
            </a:b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982CEE-F6E1-4E99-9167-321C7A102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88" y="2097088"/>
            <a:ext cx="3957842" cy="1142298"/>
          </a:xfrm>
        </p:spPr>
        <p:txBody>
          <a:bodyPr/>
          <a:lstStyle/>
          <a:p>
            <a:r>
              <a:rPr lang="de-CH" dirty="0"/>
              <a:t>UDP sendet «blind»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9A2465-513D-405A-AFE9-181E6CD58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555" y="1913304"/>
            <a:ext cx="5032212" cy="14454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165873A-02B4-44BF-843B-239D2413F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555" y="3525246"/>
            <a:ext cx="4387171" cy="759473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6102906-503D-4EAC-9D3B-7F65AEAA2A35}"/>
              </a:ext>
            </a:extLst>
          </p:cNvPr>
          <p:cNvSpPr txBox="1">
            <a:spLocks/>
          </p:cNvSpPr>
          <p:nvPr/>
        </p:nvSpPr>
        <p:spPr>
          <a:xfrm rot="19940324">
            <a:off x="5565082" y="3625686"/>
            <a:ext cx="5123651" cy="114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1200" dirty="0"/>
              <a:t>Verpasst der Server ein Paket, heissts:</a:t>
            </a:r>
          </a:p>
          <a:p>
            <a:pPr marL="0" indent="0">
              <a:buNone/>
            </a:pPr>
            <a:r>
              <a:rPr lang="de-CH" sz="3600" b="1" dirty="0">
                <a:solidFill>
                  <a:srgbClr val="FFC000"/>
                </a:solidFill>
              </a:rPr>
              <a:t>«Wer </a:t>
            </a:r>
            <a:r>
              <a:rPr lang="de-CH" sz="3600" b="1" dirty="0" err="1">
                <a:solidFill>
                  <a:srgbClr val="FFC000"/>
                </a:solidFill>
              </a:rPr>
              <a:t>nöd</a:t>
            </a:r>
            <a:r>
              <a:rPr lang="de-CH" sz="3600" b="1" dirty="0">
                <a:solidFill>
                  <a:srgbClr val="FFC000"/>
                </a:solidFill>
              </a:rPr>
              <a:t> </a:t>
            </a:r>
            <a:r>
              <a:rPr lang="de-CH" sz="3600" b="1" dirty="0" err="1">
                <a:solidFill>
                  <a:srgbClr val="FFC000"/>
                </a:solidFill>
              </a:rPr>
              <a:t>wott</a:t>
            </a:r>
            <a:r>
              <a:rPr lang="de-CH" sz="3600" b="1" dirty="0">
                <a:solidFill>
                  <a:srgbClr val="FFC000"/>
                </a:solidFill>
              </a:rPr>
              <a:t>, </a:t>
            </a:r>
            <a:r>
              <a:rPr lang="de-CH" sz="3600" b="1" dirty="0" err="1">
                <a:solidFill>
                  <a:srgbClr val="FFC000"/>
                </a:solidFill>
              </a:rPr>
              <a:t>hät</a:t>
            </a:r>
            <a:r>
              <a:rPr lang="de-CH" sz="3600" b="1" dirty="0">
                <a:solidFill>
                  <a:srgbClr val="FFC000"/>
                </a:solidFill>
              </a:rPr>
              <a:t> </a:t>
            </a:r>
            <a:r>
              <a:rPr lang="de-CH" sz="3600" b="1" dirty="0" err="1">
                <a:solidFill>
                  <a:srgbClr val="FFC000"/>
                </a:solidFill>
              </a:rPr>
              <a:t>gha</a:t>
            </a:r>
            <a:r>
              <a:rPr lang="de-CH" sz="3600" b="1" dirty="0">
                <a:solidFill>
                  <a:srgbClr val="FFC000"/>
                </a:solidFill>
              </a:rPr>
              <a:t>!»</a:t>
            </a:r>
          </a:p>
        </p:txBody>
      </p:sp>
    </p:spTree>
    <p:extLst>
      <p:ext uri="{BB962C8B-B14F-4D97-AF65-F5344CB8AC3E}">
        <p14:creationId xmlns:p14="http://schemas.microsoft.com/office/powerpoint/2010/main" val="1740648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8396F-787D-4BB2-80DF-66C6923E2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Netzwerkkommunkation</a:t>
            </a:r>
            <a:r>
              <a:rPr lang="de-DE" dirty="0"/>
              <a:t>: Server</a:t>
            </a:r>
            <a:br>
              <a:rPr lang="de-DE" dirty="0"/>
            </a:b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982CEE-F6E1-4E99-9167-321C7A102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594" y="4537467"/>
            <a:ext cx="3957842" cy="1142298"/>
          </a:xfrm>
        </p:spPr>
        <p:txBody>
          <a:bodyPr/>
          <a:lstStyle/>
          <a:p>
            <a:pPr marL="0" indent="0">
              <a:buNone/>
            </a:pPr>
            <a:r>
              <a:rPr lang="de-CH" dirty="0"/>
              <a:t>Main Thread befindet sich ausschliesslich in diesem Loop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DB3F0D-59BF-4980-88EE-478F0E6C1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484" y="1651432"/>
            <a:ext cx="5131270" cy="235055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B2EAD5E-7C16-4656-B31C-9B0C67432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484" y="4123212"/>
            <a:ext cx="5131270" cy="173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1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CAE5DC-5AD0-40FD-AFD3-C7746FF1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Visualisierung in separatem Thread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A54E1F-AA29-4891-B86C-CCFDEC5E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9436" y="1729437"/>
            <a:ext cx="3413624" cy="735302"/>
          </a:xfrm>
        </p:spPr>
        <p:txBody>
          <a:bodyPr/>
          <a:lstStyle/>
          <a:p>
            <a:pPr marL="0" indent="0">
              <a:buNone/>
            </a:pPr>
            <a:r>
              <a:rPr lang="de-CH" dirty="0"/>
              <a:t>Erstellen des Threads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6FACD-490E-470E-9334-33025A691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987" y="1735591"/>
            <a:ext cx="4208875" cy="63568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83A1366-F158-45A5-B132-2158FF6F0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987" y="2470893"/>
            <a:ext cx="4208875" cy="3842089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25E25EF-6372-4D0D-97CD-788B77EDA559}"/>
              </a:ext>
            </a:extLst>
          </p:cNvPr>
          <p:cNvSpPr txBox="1">
            <a:spLocks/>
          </p:cNvSpPr>
          <p:nvPr/>
        </p:nvSpPr>
        <p:spPr>
          <a:xfrm>
            <a:off x="5839436" y="3208007"/>
            <a:ext cx="3413624" cy="73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CH" dirty="0"/>
              <a:t>Erzeugung einer Kamera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254876D-E90A-4AAA-B2CE-DB6DE045D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435" y="4200474"/>
            <a:ext cx="3105672" cy="211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25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FB9AC1-EC8B-4CC3-A241-E03946022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Visualisierung in separatem Thread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67F769-345D-4F56-A86A-267751D88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540" y="1810369"/>
            <a:ext cx="2716871" cy="4376944"/>
          </a:xfrm>
        </p:spPr>
        <p:txBody>
          <a:bodyPr>
            <a:normAutofit fontScale="85000" lnSpcReduction="10000"/>
          </a:bodyPr>
          <a:lstStyle/>
          <a:p>
            <a:r>
              <a:rPr lang="de-CH" dirty="0" err="1"/>
              <a:t>Ringbuffer</a:t>
            </a:r>
            <a:r>
              <a:rPr lang="de-CH" dirty="0"/>
              <a:t> um vergangene Punkte zu tracken</a:t>
            </a:r>
          </a:p>
          <a:p>
            <a:r>
              <a:rPr lang="de-CH" dirty="0"/>
              <a:t>Separater Thread führt diesen Loop aus, um das Open3D Fenster konstant zu aktualisieren</a:t>
            </a:r>
          </a:p>
          <a:p>
            <a:r>
              <a:rPr lang="de-CH" dirty="0"/>
              <a:t>Server blockiert sonst allenfalls mit der </a:t>
            </a:r>
            <a:r>
              <a:rPr lang="de-CH" dirty="0" err="1"/>
              <a:t>recvfrom</a:t>
            </a:r>
            <a:r>
              <a:rPr lang="de-CH" dirty="0"/>
              <a:t>-Funktion den Loop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5A4D99B-5B2E-474B-843F-A9B9C141D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90" y="1933351"/>
            <a:ext cx="7288549" cy="365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57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E2DC41-4E37-41D4-A7D3-D3D49814A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94264"/>
            <a:ext cx="9905998" cy="1478570"/>
          </a:xfrm>
        </p:spPr>
        <p:txBody>
          <a:bodyPr/>
          <a:lstStyle/>
          <a:p>
            <a:pPr algn="ctr"/>
            <a:r>
              <a:rPr lang="de-CH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631297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E2DC41-4E37-41D4-A7D3-D3D49814A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E7F015-8BC4-4126-83F0-4BDC0DC21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Was erreicht wurde</a:t>
            </a:r>
          </a:p>
          <a:p>
            <a:r>
              <a:rPr lang="de-CH" dirty="0"/>
              <a:t>Einblick in die Software und Berechnungen</a:t>
            </a:r>
          </a:p>
          <a:p>
            <a:r>
              <a:rPr lang="de-CH" dirty="0"/>
              <a:t>Live-Demo</a:t>
            </a:r>
          </a:p>
        </p:txBody>
      </p:sp>
    </p:spTree>
    <p:extLst>
      <p:ext uri="{BB962C8B-B14F-4D97-AF65-F5344CB8AC3E}">
        <p14:creationId xmlns:p14="http://schemas.microsoft.com/office/powerpoint/2010/main" val="1613739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E2DC41-4E37-41D4-A7D3-D3D49814A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94264"/>
            <a:ext cx="9905998" cy="1478570"/>
          </a:xfrm>
        </p:spPr>
        <p:txBody>
          <a:bodyPr/>
          <a:lstStyle/>
          <a:p>
            <a:pPr algn="ctr"/>
            <a:r>
              <a:rPr lang="de-CH" dirty="0"/>
              <a:t>Was erreicht wurde</a:t>
            </a:r>
          </a:p>
        </p:txBody>
      </p:sp>
    </p:spTree>
    <p:extLst>
      <p:ext uri="{BB962C8B-B14F-4D97-AF65-F5344CB8AC3E}">
        <p14:creationId xmlns:p14="http://schemas.microsoft.com/office/powerpoint/2010/main" val="3155280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E2DC41-4E37-41D4-A7D3-D3D49814A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Was erreicht wurde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F2BADC7-51CB-4002-A41F-B583A481B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9756291" cy="3652148"/>
          </a:xfrm>
        </p:spPr>
        <p:txBody>
          <a:bodyPr>
            <a:normAutofit/>
          </a:bodyPr>
          <a:lstStyle/>
          <a:p>
            <a:r>
              <a:rPr lang="de-CH" dirty="0">
                <a:solidFill>
                  <a:srgbClr val="EE608F"/>
                </a:solidFill>
              </a:rPr>
              <a:t>Raspberry:</a:t>
            </a:r>
          </a:p>
          <a:p>
            <a:pPr lvl="1"/>
            <a:r>
              <a:rPr lang="de-CH" dirty="0">
                <a:solidFill>
                  <a:srgbClr val="EE608F"/>
                </a:solidFill>
              </a:rPr>
              <a:t>Erkennen des Balls mittels HSV-Filter</a:t>
            </a:r>
          </a:p>
          <a:p>
            <a:pPr lvl="1"/>
            <a:r>
              <a:rPr lang="de-CH" dirty="0">
                <a:solidFill>
                  <a:srgbClr val="EE608F"/>
                </a:solidFill>
              </a:rPr>
              <a:t>Erkennen der Ballgrösse und Position in Pixeln</a:t>
            </a:r>
          </a:p>
          <a:p>
            <a:pPr lvl="1"/>
            <a:r>
              <a:rPr lang="de-CH" dirty="0">
                <a:solidFill>
                  <a:srgbClr val="EE608F"/>
                </a:solidFill>
              </a:rPr>
              <a:t>Berechnung der Position im Raum</a:t>
            </a:r>
          </a:p>
          <a:p>
            <a:pPr lvl="1"/>
            <a:r>
              <a:rPr lang="de-CH" dirty="0">
                <a:solidFill>
                  <a:srgbClr val="EE608F"/>
                </a:solidFill>
              </a:rPr>
              <a:t>Senden der Position über das Netzwerk an den PC mittels UDP-Protokoll</a:t>
            </a:r>
          </a:p>
          <a:p>
            <a:r>
              <a:rPr lang="de-CH" dirty="0">
                <a:solidFill>
                  <a:srgbClr val="FFC000"/>
                </a:solidFill>
              </a:rPr>
              <a:t>PC:</a:t>
            </a:r>
          </a:p>
          <a:p>
            <a:pPr lvl="1"/>
            <a:r>
              <a:rPr lang="de-CH" dirty="0">
                <a:solidFill>
                  <a:srgbClr val="FFC000"/>
                </a:solidFill>
              </a:rPr>
              <a:t>Mit einem UDP-Server Daten kontinuierlich empfangen</a:t>
            </a:r>
          </a:p>
          <a:p>
            <a:pPr lvl="1"/>
            <a:r>
              <a:rPr lang="de-CH" dirty="0">
                <a:solidFill>
                  <a:srgbClr val="FFC000"/>
                </a:solidFill>
              </a:rPr>
              <a:t>Live-</a:t>
            </a:r>
            <a:r>
              <a:rPr lang="de-CH" dirty="0" err="1">
                <a:solidFill>
                  <a:srgbClr val="FFC000"/>
                </a:solidFill>
              </a:rPr>
              <a:t>Visualisation</a:t>
            </a:r>
            <a:r>
              <a:rPr lang="de-CH" dirty="0">
                <a:solidFill>
                  <a:srgbClr val="FFC000"/>
                </a:solidFill>
              </a:rPr>
              <a:t> mit Open3D in einem separaten Thread</a:t>
            </a:r>
          </a:p>
        </p:txBody>
      </p:sp>
    </p:spTree>
    <p:extLst>
      <p:ext uri="{BB962C8B-B14F-4D97-AF65-F5344CB8AC3E}">
        <p14:creationId xmlns:p14="http://schemas.microsoft.com/office/powerpoint/2010/main" val="48200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E2DC41-4E37-41D4-A7D3-D3D49814A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94264"/>
            <a:ext cx="9905998" cy="1478570"/>
          </a:xfrm>
        </p:spPr>
        <p:txBody>
          <a:bodyPr/>
          <a:lstStyle/>
          <a:p>
            <a:pPr algn="ctr"/>
            <a:r>
              <a:rPr lang="de-CH" dirty="0"/>
              <a:t>Einblick in die Software und Berechnungen</a:t>
            </a:r>
          </a:p>
        </p:txBody>
      </p:sp>
    </p:spTree>
    <p:extLst>
      <p:ext uri="{BB962C8B-B14F-4D97-AF65-F5344CB8AC3E}">
        <p14:creationId xmlns:p14="http://schemas.microsoft.com/office/powerpoint/2010/main" val="1058993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354697-F084-4A5E-9AFE-D201DFD9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HSV-Filter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94CF5D-BB9C-4363-AFF1-1BA0173B0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916" y="2097088"/>
            <a:ext cx="3214760" cy="3541714"/>
          </a:xfrm>
        </p:spPr>
        <p:txBody>
          <a:bodyPr>
            <a:normAutofit lnSpcReduction="10000"/>
          </a:bodyPr>
          <a:lstStyle/>
          <a:p>
            <a:r>
              <a:rPr lang="de-CH" dirty="0"/>
              <a:t>Genaue </a:t>
            </a:r>
            <a:r>
              <a:rPr lang="de-CH" dirty="0" err="1"/>
              <a:t>Farbselektierung</a:t>
            </a:r>
            <a:r>
              <a:rPr lang="de-CH" dirty="0"/>
              <a:t> möglich</a:t>
            </a:r>
          </a:p>
          <a:p>
            <a:r>
              <a:rPr lang="de-CH" dirty="0"/>
              <a:t>Eingestellte Werte werden in ein CSV-File abgespeichert und beim nächsten Start wieder eingelesen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7323697-E383-4D12-8003-3C7A00DAE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097088"/>
            <a:ext cx="6589768" cy="325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44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EB1579-3DDE-486C-8336-84F1A5F6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Ball-Erkennung: Methode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3879F1-B898-4FEE-8B08-F85EB6EFE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7528" y="2605747"/>
            <a:ext cx="3051727" cy="1295297"/>
          </a:xfrm>
        </p:spPr>
        <p:txBody>
          <a:bodyPr/>
          <a:lstStyle/>
          <a:p>
            <a:pPr marL="0" indent="0">
              <a:buNone/>
            </a:pPr>
            <a:r>
              <a:rPr lang="de-CH" dirty="0" err="1"/>
              <a:t>Blob</a:t>
            </a:r>
            <a:r>
              <a:rPr lang="de-CH" dirty="0"/>
              <a:t>-Erkennung mit </a:t>
            </a:r>
            <a:r>
              <a:rPr lang="de-CH" dirty="0" err="1">
                <a:solidFill>
                  <a:schemeClr val="accent1">
                    <a:lumMod val="75000"/>
                  </a:schemeClr>
                </a:solidFill>
              </a:rPr>
              <a:t>cv</a:t>
            </a:r>
            <a:r>
              <a:rPr lang="de-CH" dirty="0" err="1"/>
              <a:t>.</a:t>
            </a:r>
            <a:r>
              <a:rPr lang="de-CH" dirty="0" err="1">
                <a:solidFill>
                  <a:srgbClr val="F5F38D"/>
                </a:solidFill>
              </a:rPr>
              <a:t>moments</a:t>
            </a:r>
            <a:r>
              <a:rPr lang="de-CH" dirty="0"/>
              <a:t> </a:t>
            </a:r>
          </a:p>
          <a:p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01526F9-9448-4EE7-AAFD-7B6AB5239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097088"/>
            <a:ext cx="5297783" cy="2004736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53FD02E-70C6-4193-A1E9-67BF34240DC0}"/>
              </a:ext>
            </a:extLst>
          </p:cNvPr>
          <p:cNvSpPr txBox="1">
            <a:spLocks/>
          </p:cNvSpPr>
          <p:nvPr/>
        </p:nvSpPr>
        <p:spPr>
          <a:xfrm>
            <a:off x="1883850" y="4569134"/>
            <a:ext cx="3051727" cy="129529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dirty="0"/>
              <a:t>PRO:</a:t>
            </a:r>
          </a:p>
          <a:p>
            <a:r>
              <a:rPr lang="de-CH" dirty="0"/>
              <a:t>Position und Radius sind von Frame zu Frame sehr stabil</a:t>
            </a:r>
          </a:p>
          <a:p>
            <a:endParaRPr lang="de-CH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728A70B-626B-4D84-94BE-8B7038271AAF}"/>
              </a:ext>
            </a:extLst>
          </p:cNvPr>
          <p:cNvSpPr txBox="1">
            <a:spLocks/>
          </p:cNvSpPr>
          <p:nvPr/>
        </p:nvSpPr>
        <p:spPr>
          <a:xfrm>
            <a:off x="5670099" y="4569133"/>
            <a:ext cx="3051727" cy="129529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dirty="0"/>
              <a:t>CONTRA:</a:t>
            </a:r>
          </a:p>
          <a:p>
            <a:r>
              <a:rPr lang="de-CH" dirty="0"/>
              <a:t>Ball muss vollständig sichtbar sein (keine Finger davor)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6302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EB1579-3DDE-486C-8336-84F1A5F6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Ball-Erkennung: Methode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3879F1-B898-4FEE-8B08-F85EB6EFE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469" y="2255425"/>
            <a:ext cx="3051727" cy="1295297"/>
          </a:xfrm>
        </p:spPr>
        <p:txBody>
          <a:bodyPr/>
          <a:lstStyle/>
          <a:p>
            <a:pPr marL="0" indent="0">
              <a:buNone/>
            </a:pPr>
            <a:r>
              <a:rPr lang="de-CH" dirty="0" err="1"/>
              <a:t>Blob</a:t>
            </a:r>
            <a:r>
              <a:rPr lang="de-CH" dirty="0"/>
              <a:t>-Erkennung mit </a:t>
            </a:r>
            <a:r>
              <a:rPr lang="de-CH" dirty="0" err="1">
                <a:solidFill>
                  <a:schemeClr val="accent1">
                    <a:lumMod val="75000"/>
                  </a:schemeClr>
                </a:solidFill>
              </a:rPr>
              <a:t>cv</a:t>
            </a:r>
            <a:r>
              <a:rPr lang="de-CH" dirty="0" err="1"/>
              <a:t>.</a:t>
            </a:r>
            <a:r>
              <a:rPr lang="de-CH" dirty="0" err="1">
                <a:solidFill>
                  <a:srgbClr val="F5F38D"/>
                </a:solidFill>
              </a:rPr>
              <a:t>findContours</a:t>
            </a:r>
            <a:r>
              <a:rPr lang="de-CH" dirty="0"/>
              <a:t> </a:t>
            </a:r>
          </a:p>
          <a:p>
            <a:endParaRPr lang="de-CH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53FD02E-70C6-4193-A1E9-67BF34240DC0}"/>
              </a:ext>
            </a:extLst>
          </p:cNvPr>
          <p:cNvSpPr txBox="1">
            <a:spLocks/>
          </p:cNvSpPr>
          <p:nvPr/>
        </p:nvSpPr>
        <p:spPr>
          <a:xfrm>
            <a:off x="1883850" y="5121337"/>
            <a:ext cx="3051727" cy="129529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dirty="0"/>
              <a:t>PRO:</a:t>
            </a:r>
          </a:p>
          <a:p>
            <a:r>
              <a:rPr lang="de-CH" dirty="0"/>
              <a:t>Ball kann teilweise verdeckt sein: Grösster Radius wird als Ballkontur erkannt</a:t>
            </a:r>
          </a:p>
          <a:p>
            <a:endParaRPr lang="de-CH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728A70B-626B-4D84-94BE-8B7038271AAF}"/>
              </a:ext>
            </a:extLst>
          </p:cNvPr>
          <p:cNvSpPr txBox="1">
            <a:spLocks/>
          </p:cNvSpPr>
          <p:nvPr/>
        </p:nvSpPr>
        <p:spPr>
          <a:xfrm>
            <a:off x="5854167" y="5121336"/>
            <a:ext cx="3996415" cy="129529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dirty="0"/>
              <a:t>CONTRA:</a:t>
            </a:r>
          </a:p>
          <a:p>
            <a:r>
              <a:rPr lang="de-CH" dirty="0"/>
              <a:t>Bei grösserer Distanz (weniger Pixel) ist die Position und vor allem der Radius von Frame zu Frame nicht immer stabil: Ist etwas verrauscht</a:t>
            </a:r>
          </a:p>
          <a:p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DC4B613-6941-4F43-BEC1-208AC7ADC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04" y="1717593"/>
            <a:ext cx="6193197" cy="318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8396F-787D-4BB2-80DF-66C6923E2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Berechnung der Position im Raum</a:t>
            </a:r>
            <a:br>
              <a:rPr lang="de-DE" dirty="0"/>
            </a:b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982CEE-F6E1-4E99-9167-321C7A102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3274" y="1516911"/>
            <a:ext cx="3278556" cy="4600355"/>
          </a:xfrm>
        </p:spPr>
        <p:txBody>
          <a:bodyPr/>
          <a:lstStyle/>
          <a:p>
            <a:r>
              <a:rPr lang="de-CH" dirty="0"/>
              <a:t>«Brennweite» f in Pixeln ausrechnen</a:t>
            </a:r>
          </a:p>
          <a:p>
            <a:r>
              <a:rPr lang="de-CH" dirty="0"/>
              <a:t>Ballwinkel berechnen</a:t>
            </a:r>
          </a:p>
          <a:p>
            <a:r>
              <a:rPr lang="de-CH" dirty="0"/>
              <a:t>Distanz ausrechnen</a:t>
            </a:r>
          </a:p>
          <a:p>
            <a:r>
              <a:rPr lang="de-CH" dirty="0"/>
              <a:t>Richtungsvektor ê erzeugen</a:t>
            </a:r>
          </a:p>
          <a:p>
            <a:r>
              <a:rPr lang="de-CH" dirty="0"/>
              <a:t>Distanz mal Richtungsvektor ergibt Punkt im Raum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9F8599B-A87F-4F1E-B230-758EEEB784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52" r="1797" b="5800"/>
          <a:stretch/>
        </p:blipFill>
        <p:spPr>
          <a:xfrm>
            <a:off x="1263870" y="1620982"/>
            <a:ext cx="6725750" cy="442503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314E191-397F-4A9B-8BB8-565A5BC65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870" y="1621074"/>
            <a:ext cx="2712819" cy="110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802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Schaltkreis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Schaltkreis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290</Words>
  <Application>Microsoft Office PowerPoint</Application>
  <PresentationFormat>Breitbild</PresentationFormat>
  <Paragraphs>53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7" baseType="lpstr">
      <vt:lpstr>Arial</vt:lpstr>
      <vt:lpstr>Tw Cen MT</vt:lpstr>
      <vt:lpstr>Schaltkreis</vt:lpstr>
      <vt:lpstr>Balltracking</vt:lpstr>
      <vt:lpstr>Inhaltsverzeichnis</vt:lpstr>
      <vt:lpstr>Was erreicht wurde</vt:lpstr>
      <vt:lpstr>Was erreicht wurde</vt:lpstr>
      <vt:lpstr>Einblick in die Software und Berechnungen</vt:lpstr>
      <vt:lpstr>HSV-Filter</vt:lpstr>
      <vt:lpstr>Ball-Erkennung: Methode #1</vt:lpstr>
      <vt:lpstr>Ball-Erkennung: Methode #2</vt:lpstr>
      <vt:lpstr>Berechnung der Position im Raum </vt:lpstr>
      <vt:lpstr>Netzwerkkommunkation: Client </vt:lpstr>
      <vt:lpstr>Netzwerkkommunkation: Server </vt:lpstr>
      <vt:lpstr>Visualisierung in separatem Thread</vt:lpstr>
      <vt:lpstr>Visualisierung in separatem Thread</vt:lpstr>
      <vt:lpstr>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 Schuessler</dc:creator>
  <cp:lastModifiedBy>Jan Schuessler</cp:lastModifiedBy>
  <cp:revision>1</cp:revision>
  <cp:lastPrinted>2021-03-17T21:33:37Z</cp:lastPrinted>
  <dcterms:created xsi:type="dcterms:W3CDTF">2021-03-14T12:33:11Z</dcterms:created>
  <dcterms:modified xsi:type="dcterms:W3CDTF">2021-05-27T10:57:59Z</dcterms:modified>
</cp:coreProperties>
</file>